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86" autoAdjust="0"/>
  </p:normalViewPr>
  <p:slideViewPr>
    <p:cSldViewPr>
      <p:cViewPr varScale="1">
        <p:scale>
          <a:sx n="25" d="100"/>
          <a:sy n="25" d="100"/>
        </p:scale>
        <p:origin x="-3168" y="-102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37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62F27-E252-4D66-A032-80527200A79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B0A07-EB6D-477E-BE60-02B5EAD80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431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283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83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6"/>
            <a:ext cx="4812030" cy="258361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1" y="1212606"/>
            <a:ext cx="14079643" cy="258361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79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4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9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05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31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1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41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23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8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0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5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48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1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1CBDD-D025-4B9E-BC5C-E4B28B2F37C3}" type="datetimeFigureOut">
              <a:rPr lang="en-GB" smtClean="0"/>
              <a:t>23/01/2015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87969-82C4-4805-813C-8423078E787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90507" y="27381347"/>
            <a:ext cx="2171695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808" y="27296723"/>
            <a:ext cx="6285230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6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887228" y="28964537"/>
            <a:ext cx="4914456" cy="108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23344E"/>
                </a:solidFill>
                <a:effectLst/>
                <a:latin typeface="Gotham Medium" pitchFamily="50" charset="0"/>
                <a:cs typeface="Arial" pitchFamily="34" charset="0"/>
              </a:rPr>
              <a:t>Student Name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887228" y="27885403"/>
            <a:ext cx="6255703" cy="113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CD3131"/>
                </a:solidFill>
                <a:effectLst/>
                <a:latin typeface="Gotham Medium" pitchFamily="50" charset="0"/>
                <a:cs typeface="Arial" pitchFamily="34" charset="0"/>
              </a:rPr>
              <a:t>Project Name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856592" y="28964537"/>
            <a:ext cx="4914456" cy="108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23344E"/>
                </a:solidFill>
                <a:effectLst/>
                <a:latin typeface="Gotham Medium" pitchFamily="50" charset="0"/>
                <a:cs typeface="Arial" pitchFamily="34" charset="0"/>
              </a:rPr>
              <a:t>Department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856592" y="27885403"/>
            <a:ext cx="10794313" cy="113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CD3131"/>
                </a:solidFill>
                <a:effectLst/>
                <a:latin typeface="Gotham Medium" pitchFamily="50" charset="0"/>
                <a:cs typeface="Arial" pitchFamily="34" charset="0"/>
              </a:rPr>
              <a:t>College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runel Document" ma:contentTypeID="0x010100B5A4C08D27C9458A8DBC831B2C0EF43F008DA17BB730451F4EBE8639FDDFDB9B26" ma:contentTypeVersion="0" ma:contentTypeDescription="This is the base type for all Brunel documents." ma:contentTypeScope="" ma:versionID="54814cfb3777873256685d63bb86cf7e">
  <xsd:schema xmlns:xsd="http://www.w3.org/2001/XMLSchema" xmlns:xs="http://www.w3.org/2001/XMLSchema" xmlns:p="http://schemas.microsoft.com/office/2006/metadata/properties" xmlns:ns2="59408f7f-64dd-4f8f-9d5e-6c83c4b748b5" xmlns:ns3="a8002d9b-d137-4c16-8831-30890046d8ec" targetNamespace="http://schemas.microsoft.com/office/2006/metadata/properties" ma:root="true" ma:fieldsID="757702dd96fb2c5ad79fcb25aa20a0c7" ns2:_="" ns3:_="">
    <xsd:import namespace="59408f7f-64dd-4f8f-9d5e-6c83c4b748b5"/>
    <xsd:import namespace="a8002d9b-d137-4c16-8831-30890046d8ec"/>
    <xsd:element name="properties">
      <xsd:complexType>
        <xsd:sequence>
          <xsd:element name="documentManagement">
            <xsd:complexType>
              <xsd:all>
                <xsd:element ref="ns2:BrunelBaseOwner0" minOccurs="0"/>
                <xsd:element ref="ns2:BrunelBaseAudience0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08f7f-64dd-4f8f-9d5e-6c83c4b748b5" elementFormDefault="qualified">
    <xsd:import namespace="http://schemas.microsoft.com/office/2006/documentManagement/types"/>
    <xsd:import namespace="http://schemas.microsoft.com/office/infopath/2007/PartnerControls"/>
    <xsd:element name="BrunelBaseOwner0" ma:index="9" nillable="true" ma:taxonomy="true" ma:internalName="BrunelBaseOwner0" ma:taxonomyFieldName="BrunelBaseOwner" ma:displayName="Owner" ma:default="1;#Graduate School|33cc61de-bde3-4351-aaef-524458fde6fa" ma:fieldId="{98f64fff-228a-401e-b118-7b7ed14a11bf}" ma:sspId="1f8ae13c-041c-454e-aeb3-8644223ed454" ma:termSetId="ce0b3c44-0e18-4677-9fa6-443ed1905ae4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BrunelBaseAudience0" ma:index="11" nillable="true" ma:taxonomy="true" ma:internalName="BrunelBaseAudience0" ma:taxonomyFieldName="BrunelBaseAudience" ma:displayName="Search Audience" ma:default="" ma:fieldId="{d57833c3-6316-40fd-9f4a-bdce40d7b5e8}" ma:taxonomyMulti="true" ma:sspId="1f8ae13c-041c-454e-aeb3-8644223ed454" ma:termSetId="e48bdc75-7773-40af-8e0d-060ff7e1dbe0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02d9b-d137-4c16-8831-30890046d8e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1a5743d-5a9d-40d4-bde1-4da4d3795d11}" ma:internalName="TaxCatchAll" ma:showField="CatchAllData" ma:web="a8002d9b-d137-4c16-8831-30890046d8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002d9b-d137-4c16-8831-30890046d8ec">
      <Value>1</Value>
    </TaxCatchAll>
    <BrunelBaseOwner0 xmlns="59408f7f-64dd-4f8f-9d5e-6c83c4b748b5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Graduate School</TermName>
          <TermId xmlns="http://schemas.microsoft.com/office/infopath/2007/PartnerControls">33cc61de-bde3-4351-aaef-524458fde6fa</TermId>
        </TermInfo>
      </Terms>
    </BrunelBaseOwner0>
    <BrunelBaseAudience0 xmlns="59408f7f-64dd-4f8f-9d5e-6c83c4b748b5">
      <Terms xmlns="http://schemas.microsoft.com/office/infopath/2007/PartnerControls"/>
    </BrunelBaseAudience0>
  </documentManagement>
</p:properties>
</file>

<file path=customXml/itemProps1.xml><?xml version="1.0" encoding="utf-8"?>
<ds:datastoreItem xmlns:ds="http://schemas.openxmlformats.org/officeDocument/2006/customXml" ds:itemID="{C390F42F-0E5A-4CA5-AF72-64BF2052CC34}"/>
</file>

<file path=customXml/itemProps2.xml><?xml version="1.0" encoding="utf-8"?>
<ds:datastoreItem xmlns:ds="http://schemas.openxmlformats.org/officeDocument/2006/customXml" ds:itemID="{45EE569E-FE65-499E-98EB-80B1246AD9B2}"/>
</file>

<file path=customXml/itemProps3.xml><?xml version="1.0" encoding="utf-8"?>
<ds:datastoreItem xmlns:ds="http://schemas.openxmlformats.org/officeDocument/2006/customXml" ds:itemID="{EB9AEFEC-5F70-4088-B117-BB060F37C619}"/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Brunel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acsrawb</dc:creator>
  <cp:lastModifiedBy>acsrawb</cp:lastModifiedBy>
  <cp:revision>4</cp:revision>
  <dcterms:created xsi:type="dcterms:W3CDTF">2015-01-23T14:15:05Z</dcterms:created>
  <dcterms:modified xsi:type="dcterms:W3CDTF">2015-01-23T15:18:15Z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0x010100B5A4C08D27C9458A8DBC831B2C0EF43F008DA17BB730451F4EBE8639FDDFDB9B26</vt:lpwstr>
  </property>
  <property fmtid="{D5CDD505-2E9C-101B-9397-08002B2CF9AE}" pid="3" name="BrunelBaseOwner">
    <vt:lpwstr>1;#Graduate School|33cc61de-bde3-4351-aaef-524458fde6fa</vt:lpwstr>
  </property>
</Properties>
</file>