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57" r:id="rId5"/>
    <p:sldId id="260" r:id="rId6"/>
    <p:sldId id="261" r:id="rId7"/>
    <p:sldId id="265" r:id="rId8"/>
    <p:sldId id="266" r:id="rId9"/>
    <p:sldId id="268" r:id="rId10"/>
    <p:sldId id="267" r:id="rId11"/>
    <p:sldId id="264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D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55" autoAdjust="0"/>
  </p:normalViewPr>
  <p:slideViewPr>
    <p:cSldViewPr showGuides="1">
      <p:cViewPr varScale="1">
        <p:scale>
          <a:sx n="170" d="100"/>
          <a:sy n="170" d="100"/>
        </p:scale>
        <p:origin x="-1168" y="-104"/>
      </p:cViewPr>
      <p:guideLst>
        <p:guide orient="horz" pos="255"/>
        <p:guide orient="horz" pos="4110"/>
        <p:guide orient="horz" pos="4065"/>
        <p:guide orient="horz" pos="1162"/>
        <p:guide orient="horz" pos="2840"/>
        <p:guide orient="horz" pos="1476"/>
        <p:guide pos="2880"/>
        <p:guide pos="204"/>
        <p:guide pos="5244"/>
        <p:guide pos="5370"/>
        <p:guide pos="2789"/>
        <p:guide pos="975"/>
        <p:guide pos="41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7" Type="http://schemas.openxmlformats.org/officeDocument/2006/relationships/slide" Target="slides/slide6.xml"/><Relationship Id="rId16" Type="http://schemas.openxmlformats.org/officeDocument/2006/relationships/presProps" Target="presProps.xml"/><Relationship Id="rId2" Type="http://schemas.openxmlformats.org/officeDocument/2006/relationships/slide" Target="slides/slide1.xml"/><Relationship Id="rId20" Type="http://schemas.openxmlformats.org/officeDocument/2006/relationships/customXml" Target="../customXml/item1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9" Type="http://schemas.openxmlformats.org/officeDocument/2006/relationships/tableStyles" Target="tableStyles.xml"/><Relationship Id="rId10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0342164766717593"/>
          <c:y val="0.0056657223796034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177459160888"/>
          <c:y val="0.158640226628895"/>
          <c:w val="0.816911975555294"/>
          <c:h val="0.710875064129732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A</c:v>
                </c:pt>
              </c:strCache>
            </c:strRef>
          </c:tx>
          <c:cat>
            <c:numRef>
              <c:f>Sheet1!$A$2:$A$6</c:f>
              <c:numCache>
                <c:formatCode>dd/mm/yy;@</c:formatCode>
                <c:ptCount val="5"/>
                <c:pt idx="0">
                  <c:v>41395.0</c:v>
                </c:pt>
                <c:pt idx="1">
                  <c:v>41426.0</c:v>
                </c:pt>
                <c:pt idx="2">
                  <c:v>41456.0</c:v>
                </c:pt>
                <c:pt idx="3">
                  <c:v>41487.0</c:v>
                </c:pt>
                <c:pt idx="4">
                  <c:v>41518.0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B</c:v>
                </c:pt>
              </c:strCache>
            </c:strRef>
          </c:tx>
          <c:cat>
            <c:numRef>
              <c:f>Sheet1!$A$2:$A$6</c:f>
              <c:numCache>
                <c:formatCode>dd/mm/yy;@</c:formatCode>
                <c:ptCount val="5"/>
                <c:pt idx="0">
                  <c:v>41395.0</c:v>
                </c:pt>
                <c:pt idx="1">
                  <c:v>41426.0</c:v>
                </c:pt>
                <c:pt idx="2">
                  <c:v>41456.0</c:v>
                </c:pt>
                <c:pt idx="3">
                  <c:v>41487.0</c:v>
                </c:pt>
                <c:pt idx="4">
                  <c:v>41518.0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C</c:v>
                </c:pt>
              </c:strCache>
            </c:strRef>
          </c:tx>
          <c:spPr>
            <a:ln w="25400">
              <a:noFill/>
            </a:ln>
          </c:spPr>
          <c:cat>
            <c:numRef>
              <c:f>Sheet1!$A$2:$A$6</c:f>
              <c:numCache>
                <c:formatCode>dd/mm/yy;@</c:formatCode>
                <c:ptCount val="5"/>
                <c:pt idx="0">
                  <c:v>41395.0</c:v>
                </c:pt>
                <c:pt idx="1">
                  <c:v>41426.0</c:v>
                </c:pt>
                <c:pt idx="2">
                  <c:v>41456.0</c:v>
                </c:pt>
                <c:pt idx="3">
                  <c:v>41487.0</c:v>
                </c:pt>
                <c:pt idx="4">
                  <c:v>41518.0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4.0</c:v>
                </c:pt>
                <c:pt idx="1">
                  <c:v>5.0</c:v>
                </c:pt>
                <c:pt idx="2">
                  <c:v>6.0</c:v>
                </c:pt>
                <c:pt idx="3">
                  <c:v>2.0</c:v>
                </c:pt>
                <c:pt idx="4">
                  <c:v>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5181336"/>
        <c:axId val="455184408"/>
      </c:areaChart>
      <c:dateAx>
        <c:axId val="455181336"/>
        <c:scaling>
          <c:orientation val="minMax"/>
        </c:scaling>
        <c:delete val="0"/>
        <c:axPos val="b"/>
        <c:numFmt formatCode="dd/mm/yy;@" sourceLinked="1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455184408"/>
        <c:crosses val="autoZero"/>
        <c:auto val="1"/>
        <c:lblOffset val="100"/>
        <c:baseTimeUnit val="months"/>
      </c:dateAx>
      <c:valAx>
        <c:axId val="455184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45518133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05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0359029263133153"/>
          <c:y val="0.0056657223796034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0328358208955224"/>
          <c:y val="0.130878186968839"/>
          <c:w val="0.934328358208955"/>
          <c:h val="0.7299333050790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  <c:pt idx="5">
                  <c:v>2014.0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5.5</c:v>
                </c:pt>
                <c:pt idx="5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  <c:pt idx="5">
                  <c:v>2014.0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  <c:pt idx="4">
                  <c:v>2.7</c:v>
                </c:pt>
                <c:pt idx="5">
                  <c:v>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5914168"/>
        <c:axId val="305917176"/>
      </c:barChart>
      <c:catAx>
        <c:axId val="305914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305917176"/>
        <c:crosses val="autoZero"/>
        <c:auto val="1"/>
        <c:lblAlgn val="ctr"/>
        <c:lblOffset val="100"/>
        <c:noMultiLvlLbl val="0"/>
      </c:catAx>
      <c:valAx>
        <c:axId val="3059171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05914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Chart heading</a:t>
            </a:r>
          </a:p>
        </c:rich>
      </c:tx>
      <c:layout>
        <c:manualLayout>
          <c:xMode val="edge"/>
          <c:yMode val="edge"/>
          <c:x val="0.0341394025604552"/>
          <c:y val="0.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0606478159189012"/>
          <c:y val="0.168992923726936"/>
          <c:w val="0.878704368162198"/>
          <c:h val="0.59803016649185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1"/>
              </a:solidFill>
            </c:spPr>
          </c:dPt>
          <c:cat>
            <c:strRef>
              <c:f>Sheet1!$A$2:$A$3</c:f>
              <c:strCache>
                <c:ptCount val="2"/>
                <c:pt idx="0">
                  <c:v>qui consed ut lab</c:v>
                </c:pt>
                <c:pt idx="1">
                  <c:v>Itatia consequatqui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30.0</c:v>
                </c:pt>
                <c:pt idx="1">
                  <c:v>70.0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0"/>
          <c:y val="0.838454742875714"/>
          <c:w val="0.806968559939964"/>
          <c:h val="0.13903118582972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/>
              <a:t>Chart heading</a:t>
            </a:r>
          </a:p>
        </c:rich>
      </c:tx>
      <c:layout>
        <c:manualLayout>
          <c:xMode val="edge"/>
          <c:yMode val="edge"/>
          <c:x val="0.0284495021337127"/>
          <c:y val="0.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060647842247886"/>
          <c:y val="0.165240578511176"/>
          <c:w val="0.878704315504228"/>
          <c:h val="0.598029871031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/>
              </a:solidFill>
            </c:spPr>
          </c:dPt>
          <c:cat>
            <c:strRef>
              <c:f>Sheet1!$A$2:$A$3</c:f>
              <c:strCache>
                <c:ptCount val="2"/>
                <c:pt idx="0">
                  <c:v>qui consed ut lab</c:v>
                </c:pt>
                <c:pt idx="1">
                  <c:v>Itatia consequatqui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30.0</c:v>
                </c:pt>
                <c:pt idx="1">
                  <c:v>70.0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0235706080673352"/>
          <c:y val="0.838454742875714"/>
          <c:w val="0.699240534465079"/>
          <c:h val="0.14653587626124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14185608874362"/>
          <c:y val="0.0170171556897738"/>
          <c:w val="0.833633932550884"/>
          <c:h val="0.743867049701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</c:dPt>
          <c:dPt>
            <c:idx val="1"/>
            <c:bubble3D val="0"/>
            <c:spPr>
              <a:solidFill>
                <a:schemeClr val="accent4"/>
              </a:solidFill>
            </c:spPr>
          </c:dPt>
          <c:dPt>
            <c:idx val="2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chemeClr val="accent6"/>
              </a:solidFill>
            </c:spPr>
          </c:dPt>
          <c:dPt>
            <c:idx val="5"/>
            <c:bubble3D val="0"/>
            <c:spPr>
              <a:solidFill>
                <a:schemeClr val="accent3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Itatia consequatqui</c:v>
                </c:pt>
                <c:pt idx="1">
                  <c:v>qui consed ut lab</c:v>
                </c:pt>
                <c:pt idx="2">
                  <c:v>Itatia consequatqui</c:v>
                </c:pt>
                <c:pt idx="3">
                  <c:v>qui consed ut lab ipissunt</c:v>
                </c:pt>
                <c:pt idx="4">
                  <c:v>Itatia consequatqui in etur</c:v>
                </c:pt>
                <c:pt idx="5">
                  <c:v>qui consed ut lab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28.0</c:v>
                </c:pt>
                <c:pt idx="1">
                  <c:v>20.0</c:v>
                </c:pt>
                <c:pt idx="2">
                  <c:v>20.0</c:v>
                </c:pt>
                <c:pt idx="3">
                  <c:v>10.0</c:v>
                </c:pt>
                <c:pt idx="4">
                  <c:v>12.0</c:v>
                </c:pt>
                <c:pt idx="5">
                  <c:v>10.0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0253342087995823"/>
          <c:y val="0.825473648144069"/>
          <c:w val="0.949331582400835"/>
          <c:h val="0.157725509961775"/>
        </c:manualLayout>
      </c:layout>
      <c:overlay val="0"/>
      <c:txPr>
        <a:bodyPr/>
        <a:lstStyle/>
        <a:p>
          <a:pPr>
            <a:defRPr sz="1050">
              <a:solidFill>
                <a:schemeClr val="tx2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B0E03-C90C-4258-8D02-0A4F5AC3406A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1ABCF1-EB76-4FBC-9FD9-4DF29005E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436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364088" y="0"/>
            <a:ext cx="3779912" cy="6858000"/>
          </a:xfrm>
        </p:spPr>
        <p:txBody>
          <a:bodyPr/>
          <a:lstStyle/>
          <a:p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7" r="34250"/>
          <a:stretch/>
        </p:blipFill>
        <p:spPr>
          <a:xfrm>
            <a:off x="4802814" y="0"/>
            <a:ext cx="633281" cy="6858000"/>
          </a:xfrm>
          <a:prstGeom prst="rect">
            <a:avLst/>
          </a:prstGeom>
          <a:solidFill>
            <a:schemeClr val="accent1"/>
          </a:solidFill>
        </p:spPr>
      </p:pic>
      <p:grpSp>
        <p:nvGrpSpPr>
          <p:cNvPr id="8" name="Group 7"/>
          <p:cNvGrpSpPr/>
          <p:nvPr userDrawn="1"/>
        </p:nvGrpSpPr>
        <p:grpSpPr>
          <a:xfrm>
            <a:off x="4343892" y="1"/>
            <a:ext cx="458887" cy="6858000"/>
            <a:chOff x="8924955" y="2492896"/>
            <a:chExt cx="94075" cy="2544655"/>
          </a:xfrm>
        </p:grpSpPr>
        <p:sp>
          <p:nvSpPr>
            <p:cNvPr id="11" name="Rectangle 10"/>
            <p:cNvSpPr/>
            <p:nvPr userDrawn="1"/>
          </p:nvSpPr>
          <p:spPr>
            <a:xfrm flipH="1">
              <a:off x="8924955" y="2492896"/>
              <a:ext cx="72000" cy="254465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>
            <a:xfrm flipH="1">
              <a:off x="8996171" y="2492896"/>
              <a:ext cx="22859" cy="25446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549" y="2130425"/>
            <a:ext cx="4084912" cy="1470025"/>
          </a:xfrm>
        </p:spPr>
        <p:txBody>
          <a:bodyPr lIns="36000" rIns="36000">
            <a:norm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3549" y="3620616"/>
            <a:ext cx="4084911" cy="1752600"/>
          </a:xfrm>
        </p:spPr>
        <p:txBody>
          <a:bodyPr lIns="36000" rIns="36000">
            <a:normAutofit/>
          </a:bodyPr>
          <a:lstStyle>
            <a:lvl1pPr marL="0" indent="0" algn="l">
              <a:buNone/>
              <a:defRPr sz="1600" b="1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6" y="295900"/>
            <a:ext cx="1842827" cy="67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7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4pt Blu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accent1"/>
                </a:solidFill>
              </a:defRPr>
            </a:lvl2pPr>
            <a:lvl3pPr marL="914400" indent="0">
              <a:buNone/>
              <a:defRPr sz="1800">
                <a:solidFill>
                  <a:schemeClr val="accent1"/>
                </a:solidFill>
              </a:defRPr>
            </a:lvl3pPr>
            <a:lvl4pPr marL="1371600" indent="0">
              <a:buNone/>
              <a:defRPr sz="1600">
                <a:solidFill>
                  <a:schemeClr val="accent1"/>
                </a:solidFill>
              </a:defRPr>
            </a:lvl4pPr>
            <a:lvl5pPr marL="1828800" indent="0">
              <a:buNone/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5EB17-06C6-4232-B375-440704522892}" type="datetime4">
              <a:rPr lang="en-GB" smtClean="0"/>
              <a:t>August 6,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3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23850" y="1844675"/>
            <a:ext cx="5688310" cy="4392637"/>
          </a:xfrm>
        </p:spPr>
        <p:txBody>
          <a:bodyPr/>
          <a:lstStyle/>
          <a:p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D94F3F4-7326-4768-80B1-DA9CB78CFC5D}" type="datetime4">
              <a:rPr lang="en-GB" smtClean="0"/>
              <a:t>August 6, 2014</a:t>
            </a:fld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3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EF1-EBA6-4FE0-BD3F-2AEC7C213697}" type="datetime4">
              <a:rPr lang="en-GB" smtClean="0"/>
              <a:t>August 6, 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6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F131E-429A-4FBD-A740-D89CA188F899}" type="datetime4">
              <a:rPr lang="en-GB" smtClean="0"/>
              <a:t>August 6, 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0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7" b="9666"/>
          <a:stretch/>
        </p:blipFill>
        <p:spPr>
          <a:xfrm>
            <a:off x="0" y="0"/>
            <a:ext cx="8271538" cy="6858001"/>
          </a:xfrm>
          <a:prstGeom prst="rect">
            <a:avLst/>
          </a:prstGeom>
        </p:spPr>
      </p:pic>
      <p:grpSp>
        <p:nvGrpSpPr>
          <p:cNvPr id="6" name="Group 5"/>
          <p:cNvGrpSpPr/>
          <p:nvPr userDrawn="1"/>
        </p:nvGrpSpPr>
        <p:grpSpPr>
          <a:xfrm>
            <a:off x="8235165" y="1"/>
            <a:ext cx="916469" cy="6858000"/>
            <a:chOff x="8271538" y="1"/>
            <a:chExt cx="916469" cy="6858000"/>
          </a:xfrm>
        </p:grpSpPr>
        <p:sp>
          <p:nvSpPr>
            <p:cNvPr id="5" name="Rectangle 4"/>
            <p:cNvSpPr/>
            <p:nvPr userDrawn="1"/>
          </p:nvSpPr>
          <p:spPr>
            <a:xfrm>
              <a:off x="8554691" y="1"/>
              <a:ext cx="633316" cy="68579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>
            <a:xfrm flipH="1">
              <a:off x="8271538" y="1"/>
              <a:ext cx="283284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548" y="2130425"/>
            <a:ext cx="5286563" cy="2018655"/>
          </a:xfrm>
        </p:spPr>
        <p:txBody>
          <a:bodyPr lIns="36000" rIns="3600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9057" y="4996263"/>
            <a:ext cx="4084911" cy="1752600"/>
          </a:xfrm>
        </p:spPr>
        <p:txBody>
          <a:bodyPr lIns="36000" rIns="36000" anchor="b">
            <a:normAutofit/>
          </a:bodyPr>
          <a:lstStyle>
            <a:lvl1pPr marL="0" indent="0" algn="l">
              <a:buNone/>
              <a:defRPr sz="8800" b="0" spc="-3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No.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7" y="295900"/>
            <a:ext cx="1842824" cy="67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52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3" b="15890"/>
          <a:stretch/>
        </p:blipFill>
        <p:spPr>
          <a:xfrm>
            <a:off x="0" y="1"/>
            <a:ext cx="841318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548" y="2130425"/>
            <a:ext cx="5286563" cy="2018655"/>
          </a:xfrm>
        </p:spPr>
        <p:txBody>
          <a:bodyPr lIns="36000" rIns="3600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9057" y="4996263"/>
            <a:ext cx="4084911" cy="1752600"/>
          </a:xfrm>
        </p:spPr>
        <p:txBody>
          <a:bodyPr lIns="36000" rIns="36000" anchor="b">
            <a:normAutofit/>
          </a:bodyPr>
          <a:lstStyle>
            <a:lvl1pPr marL="0" indent="0" algn="l">
              <a:buNone/>
              <a:defRPr sz="8800" b="0" spc="-3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No.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7" y="295900"/>
            <a:ext cx="1842824" cy="677445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8235165" y="1"/>
            <a:ext cx="916469" cy="6858000"/>
            <a:chOff x="8271538" y="1"/>
            <a:chExt cx="916469" cy="68580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8554691" y="1"/>
              <a:ext cx="633316" cy="68579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 userDrawn="1"/>
          </p:nvSpPr>
          <p:spPr>
            <a:xfrm flipH="1">
              <a:off x="8271538" y="1"/>
              <a:ext cx="283284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6260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AF39-F53C-4E00-924A-075C5FABD984}" type="datetime4">
              <a:rPr lang="en-GB" smtClean="0"/>
              <a:t>August 6,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28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842" y="269776"/>
            <a:ext cx="831659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842" y="1772816"/>
            <a:ext cx="4038600" cy="45259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7984" y="1772816"/>
            <a:ext cx="4038600" cy="45259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5E671-99CD-4177-8DBC-0CF7E502D28B}" type="datetime4">
              <a:rPr lang="en-GB" smtClean="0"/>
              <a:t>August 6, 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1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842" y="269776"/>
            <a:ext cx="831659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842" y="1772816"/>
            <a:ext cx="5436278" cy="45259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5BC2-2DAA-4D80-B2E4-0F86901ECE4F}" type="datetime4">
              <a:rPr lang="en-GB" smtClean="0"/>
              <a:t>August 6, 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69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- Horizonta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842" y="269776"/>
            <a:ext cx="831659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842" y="1772816"/>
            <a:ext cx="3564070" cy="45259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1960" y="1772817"/>
            <a:ext cx="4254624" cy="22418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BB757-A882-40E6-9573-0CE4F2ECDB20}" type="datetime4">
              <a:rPr lang="en-GB" smtClean="0"/>
              <a:t>August 6, 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3"/>
          <p:cNvSpPr>
            <a:spLocks noGrp="1"/>
          </p:cNvSpPr>
          <p:nvPr>
            <p:ph sz="half" idx="14"/>
          </p:nvPr>
        </p:nvSpPr>
        <p:spPr>
          <a:xfrm>
            <a:off x="4211960" y="4139528"/>
            <a:ext cx="4254624" cy="22418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45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- Vertica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842" y="269776"/>
            <a:ext cx="831659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842" y="1772816"/>
            <a:ext cx="3564070" cy="45259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24176" y="1772816"/>
            <a:ext cx="2232000" cy="338437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139EF-FFC8-4ECA-877C-C6DEDC2F8671}" type="datetime4">
              <a:rPr lang="en-GB" smtClean="0"/>
              <a:t>August 6, 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3"/>
          <p:cNvSpPr>
            <a:spLocks noGrp="1"/>
          </p:cNvSpPr>
          <p:nvPr>
            <p:ph sz="half" idx="14"/>
          </p:nvPr>
        </p:nvSpPr>
        <p:spPr>
          <a:xfrm>
            <a:off x="6228432" y="1772816"/>
            <a:ext cx="2232000" cy="338437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779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 &amp;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842" y="269776"/>
            <a:ext cx="831659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F212-E481-44F7-B42C-806BFC6E29C3}" type="datetime4">
              <a:rPr lang="en-GB" smtClean="0"/>
              <a:t>August 6, 2014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23850" y="2420888"/>
            <a:ext cx="1656000" cy="1656184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1979954" y="2420888"/>
            <a:ext cx="1656000" cy="1656184"/>
          </a:xfrm>
        </p:spPr>
        <p:txBody>
          <a:bodyPr/>
          <a:lstStyle/>
          <a:p>
            <a:endParaRPr lang="en-GB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3636058" y="2420888"/>
            <a:ext cx="1656000" cy="1656184"/>
          </a:xfrm>
        </p:spPr>
        <p:txBody>
          <a:bodyPr/>
          <a:lstStyle/>
          <a:p>
            <a:endParaRPr lang="en-GB"/>
          </a:p>
        </p:txBody>
      </p:sp>
      <p:sp>
        <p:nvSpPr>
          <p:cNvPr id="14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5292162" y="2420888"/>
            <a:ext cx="1656000" cy="1656184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8"/>
          </p:nvPr>
        </p:nvSpPr>
        <p:spPr>
          <a:xfrm>
            <a:off x="6948264" y="2420888"/>
            <a:ext cx="1656000" cy="1656184"/>
          </a:xfrm>
        </p:spPr>
        <p:txBody>
          <a:bodyPr/>
          <a:lstStyle/>
          <a:p>
            <a:endParaRPr lang="en-GB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224088" y="4221088"/>
            <a:ext cx="1620000" cy="165576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11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sz="900" spc="30" baseline="0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sz="900">
                <a:solidFill>
                  <a:schemeClr val="accent2"/>
                </a:solidFill>
              </a:defRPr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1881614" y="4221088"/>
            <a:ext cx="1620000" cy="165576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11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lang="en-US" sz="900" kern="1200" spc="3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sz="900">
                <a:solidFill>
                  <a:schemeClr val="accent2"/>
                </a:solidFill>
              </a:defRPr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0" lvl="1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3539140" y="4221088"/>
            <a:ext cx="1620000" cy="165576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11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lang="en-US" sz="900" kern="1200" spc="3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sz="900">
                <a:solidFill>
                  <a:schemeClr val="accent2"/>
                </a:solidFill>
              </a:defRPr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0" lvl="1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22"/>
          </p:nvPr>
        </p:nvSpPr>
        <p:spPr>
          <a:xfrm>
            <a:off x="5196666" y="4221088"/>
            <a:ext cx="1620000" cy="165576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11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lang="en-US" sz="900" kern="1200" spc="3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sz="900">
                <a:solidFill>
                  <a:schemeClr val="accent2"/>
                </a:solidFill>
              </a:defRPr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0" lvl="1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6854192" y="4221088"/>
            <a:ext cx="1620000" cy="1655763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11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None/>
              <a:defRPr lang="en-US" sz="900" kern="1200" spc="3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None/>
              <a:defRPr sz="900">
                <a:solidFill>
                  <a:schemeClr val="accent2"/>
                </a:solidFill>
              </a:defRPr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0" lvl="1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25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453189"/>
            <a:ext cx="9144000" cy="4048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842" y="269776"/>
            <a:ext cx="8316598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842" y="1772816"/>
            <a:ext cx="83165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08626" y="269776"/>
            <a:ext cx="12958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993CCB5-4740-432C-BEC8-CE5EDCA961F2}" type="datetime4">
              <a:rPr lang="en-GB" smtClean="0"/>
              <a:pPr/>
              <a:t>August 6, 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5780" y="6426298"/>
            <a:ext cx="49644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20" baseline="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Presentation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16216" y="642629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786194A1-5B28-41B4-A256-7AB656992733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823051" y="0"/>
            <a:ext cx="325804" cy="6858000"/>
            <a:chOff x="8924955" y="2492896"/>
            <a:chExt cx="223902" cy="2544655"/>
          </a:xfrm>
        </p:grpSpPr>
        <p:sp>
          <p:nvSpPr>
            <p:cNvPr id="9" name="Rectangle 8"/>
            <p:cNvSpPr/>
            <p:nvPr userDrawn="1"/>
          </p:nvSpPr>
          <p:spPr>
            <a:xfrm>
              <a:off x="9041353" y="2492896"/>
              <a:ext cx="107504" cy="254465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>
            <a:xfrm flipH="1">
              <a:off x="8996171" y="2492896"/>
              <a:ext cx="45719" cy="25446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 userDrawn="1"/>
          </p:nvSpPr>
          <p:spPr>
            <a:xfrm flipH="1">
              <a:off x="8924955" y="2492896"/>
              <a:ext cx="72000" cy="254465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extBox 6"/>
          <p:cNvSpPr txBox="1"/>
          <p:nvPr userDrawn="1"/>
        </p:nvSpPr>
        <p:spPr>
          <a:xfrm>
            <a:off x="218720" y="6502536"/>
            <a:ext cx="16169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spc="20" baseline="0" dirty="0" smtClean="0">
                <a:solidFill>
                  <a:schemeClr val="accent1"/>
                </a:solidFill>
              </a:rPr>
              <a:t>Brunel University London </a:t>
            </a:r>
            <a:endParaRPr lang="en-GB" sz="900" spc="20" baseline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90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0" r:id="rId4"/>
    <p:sldLayoutId id="2147483652" r:id="rId5"/>
    <p:sldLayoutId id="2147483660" r:id="rId6"/>
    <p:sldLayoutId id="2147483659" r:id="rId7"/>
    <p:sldLayoutId id="2147483663" r:id="rId8"/>
    <p:sldLayoutId id="2147483661" r:id="rId9"/>
    <p:sldLayoutId id="2147483658" r:id="rId10"/>
    <p:sldLayoutId id="2147483662" r:id="rId11"/>
    <p:sldLayoutId id="2147483654" r:id="rId12"/>
    <p:sldLayoutId id="2147483655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200"/>
        </a:spcAft>
        <a:buClr>
          <a:schemeClr val="accent2"/>
        </a:buClr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+mn-ea"/>
          <a:cs typeface="+mn-cs"/>
        </a:defRPr>
      </a:lvl1pPr>
      <a:lvl2pPr marL="179388" indent="-179388" algn="l" defTabSz="914400" rtl="0" eaLnBrk="1" latinLnBrk="0" hangingPunct="1">
        <a:spcBef>
          <a:spcPts val="0"/>
        </a:spcBef>
        <a:spcAft>
          <a:spcPts val="1200"/>
        </a:spcAft>
        <a:buClr>
          <a:schemeClr val="accent2"/>
        </a:buClr>
        <a:buFont typeface="Arial" panose="020B0604020202020204" pitchFamily="34" charset="0"/>
        <a:buChar char="&gt;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449263" indent="-179388" algn="l" defTabSz="914400" rtl="0" eaLnBrk="1" latinLnBrk="0" hangingPunct="1">
        <a:spcBef>
          <a:spcPts val="0"/>
        </a:spcBef>
        <a:spcAft>
          <a:spcPts val="1200"/>
        </a:spcAft>
        <a:buClr>
          <a:schemeClr val="accent2"/>
        </a:buClr>
        <a:buFont typeface="Arial" panose="020B0604020202020204" pitchFamily="34" charset="0"/>
        <a:buChar char="&gt;"/>
        <a:defRPr sz="1200" kern="1200">
          <a:solidFill>
            <a:schemeClr val="tx2"/>
          </a:solidFill>
          <a:latin typeface="+mn-lt"/>
          <a:ea typeface="+mn-ea"/>
          <a:cs typeface="+mn-cs"/>
        </a:defRPr>
      </a:lvl3pPr>
      <a:lvl4pPr marL="719138" indent="-179388" algn="l" defTabSz="914400" rtl="0" eaLnBrk="1" latinLnBrk="0" hangingPunct="1">
        <a:spcBef>
          <a:spcPts val="0"/>
        </a:spcBef>
        <a:spcAft>
          <a:spcPts val="1200"/>
        </a:spcAft>
        <a:buClr>
          <a:schemeClr val="accent2"/>
        </a:buClr>
        <a:buFont typeface="Arial" panose="020B0604020202020204" pitchFamily="34" charset="0"/>
        <a:buChar char="&gt;"/>
        <a:defRPr sz="1100" kern="1200">
          <a:solidFill>
            <a:schemeClr val="tx2"/>
          </a:solidFill>
          <a:latin typeface="+mn-lt"/>
          <a:ea typeface="+mn-ea"/>
          <a:cs typeface="+mn-cs"/>
        </a:defRPr>
      </a:lvl4pPr>
      <a:lvl5pPr marL="989013" indent="-179388" algn="l" defTabSz="914400" rtl="0" eaLnBrk="1" latinLnBrk="0" hangingPunct="1">
        <a:spcBef>
          <a:spcPts val="0"/>
        </a:spcBef>
        <a:spcAft>
          <a:spcPts val="1200"/>
        </a:spcAft>
        <a:buClr>
          <a:schemeClr val="accent2"/>
        </a:buClr>
        <a:buFont typeface="Arial" panose="020B0604020202020204" pitchFamily="34" charset="0"/>
        <a:buChar char="&gt;"/>
        <a:defRPr sz="11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0" r="12760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Presentation heading 2 lines of text</a:t>
            </a:r>
            <a:endParaRPr lang="en-GB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Version 1</a:t>
            </a:r>
            <a:br>
              <a:rPr lang="en-GB" smtClean="0"/>
            </a:br>
            <a:r>
              <a:rPr lang="en-GB" smtClean="0"/>
              <a:t>July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43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Page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mtClean="0"/>
              <a:t>Uga. Itatia consequatqui in etur, ant qui consed ut lab</a:t>
            </a:r>
            <a:br>
              <a:rPr lang="en-GB" smtClean="0"/>
            </a:br>
            <a:r>
              <a:rPr lang="en-GB" smtClean="0"/>
              <a:t>ipissunt ommolup tatibus, suntem ium voluptas molupta</a:t>
            </a:r>
            <a:br>
              <a:rPr lang="en-GB" smtClean="0"/>
            </a:br>
            <a:r>
              <a:rPr lang="en-GB" smtClean="0"/>
              <a:t>tectum ratis maioriberi cum ressi officim alis et unt</a:t>
            </a:r>
            <a:br>
              <a:rPr lang="en-GB" smtClean="0"/>
            </a:br>
            <a:r>
              <a:rPr lang="en-GB" smtClean="0"/>
              <a:t>debitecte reprenimin rernatur aborepti quam, sandebit</a:t>
            </a:r>
            <a:br>
              <a:rPr lang="en-GB" smtClean="0"/>
            </a:br>
            <a:r>
              <a:rPr lang="es-ES" smtClean="0"/>
              <a:t>aut a nobis del mos eat re mod que magnimusanim</a:t>
            </a:r>
            <a:br>
              <a:rPr lang="es-ES" smtClean="0"/>
            </a:br>
            <a:r>
              <a:rPr lang="en-GB" smtClean="0"/>
              <a:t>volupta tiaspidis etur maximin ratemquis.</a:t>
            </a:r>
          </a:p>
          <a:p>
            <a:r>
              <a:rPr lang="en-GB" smtClean="0"/>
              <a:t/>
            </a:r>
            <a:br>
              <a:rPr lang="en-GB" smtClean="0"/>
            </a:br>
            <a:r>
              <a:rPr lang="it-IT" smtClean="0"/>
              <a:t>Cea con comni ad minctatem comnihil il idebist enim</a:t>
            </a:r>
            <a:br>
              <a:rPr lang="it-IT" smtClean="0"/>
            </a:br>
            <a:r>
              <a:rPr lang="fr-FR" smtClean="0"/>
              <a:t>res earum et re volutae simostor sandenit ent quatem</a:t>
            </a:r>
            <a:br>
              <a:rPr lang="fr-FR" smtClean="0"/>
            </a:br>
            <a:r>
              <a:rPr lang="fr-FR" smtClean="0"/>
              <a:t>de nisciet est magnatem remqui blacculpa experspid</a:t>
            </a:r>
            <a:br>
              <a:rPr lang="fr-FR" smtClean="0"/>
            </a:br>
            <a:r>
              <a:rPr lang="pt-BR" smtClean="0"/>
              <a:t>quosam num lacest, cus dolest ut verum ra seceatia</a:t>
            </a:r>
            <a:br>
              <a:rPr lang="pt-BR" smtClean="0"/>
            </a:br>
            <a:r>
              <a:rPr lang="en-GB" smtClean="0"/>
              <a:t>peritatus nonsed exerum utenihicae voluptume re, ut ut</a:t>
            </a:r>
            <a:br>
              <a:rPr lang="en-GB" smtClean="0"/>
            </a:br>
            <a:r>
              <a:rPr lang="it-IT" smtClean="0"/>
              <a:t>pro bla pe quost quunt fugia des sedit, officiisciur.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03A3-05DA-42EC-8B71-E19CC176D972}" type="datetime4">
              <a:rPr lang="en-GB" smtClean="0"/>
              <a:pPr/>
              <a:t>August 6,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084168" y="1844675"/>
            <a:ext cx="2448272" cy="43926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9388" lvl="1" indent="-179388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&gt;"/>
            </a:pPr>
            <a:r>
              <a:rPr lang="en-GB" sz="1400" dirty="0">
                <a:solidFill>
                  <a:schemeClr val="accent1"/>
                </a:solidFill>
              </a:rPr>
              <a:t>Tem </a:t>
            </a:r>
            <a:r>
              <a:rPr lang="en-GB" sz="1400" dirty="0" err="1">
                <a:solidFill>
                  <a:schemeClr val="accent1"/>
                </a:solidFill>
              </a:rPr>
              <a:t>estotatem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quas</a:t>
            </a:r>
            <a:r>
              <a:rPr lang="en-GB" sz="1400" dirty="0">
                <a:solidFill>
                  <a:schemeClr val="accent1"/>
                </a:solidFill>
              </a:rPr>
              <a:t> di</a:t>
            </a:r>
            <a:br>
              <a:rPr lang="en-GB" sz="1400" dirty="0">
                <a:solidFill>
                  <a:schemeClr val="accent1"/>
                </a:solidFill>
              </a:rPr>
            </a:br>
            <a:r>
              <a:rPr lang="en-GB" sz="1400" dirty="0" err="1">
                <a:solidFill>
                  <a:schemeClr val="accent1"/>
                </a:solidFill>
              </a:rPr>
              <a:t>il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modiore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eseniet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liquo</a:t>
            </a:r>
            <a:r>
              <a:rPr lang="en-GB" sz="1400" dirty="0">
                <a:solidFill>
                  <a:schemeClr val="accent1"/>
                </a:solidFill>
              </a:rPr>
              <a:t/>
            </a:r>
            <a:br>
              <a:rPr lang="en-GB" sz="1400" dirty="0">
                <a:solidFill>
                  <a:schemeClr val="accent1"/>
                </a:solidFill>
              </a:rPr>
            </a:br>
            <a:r>
              <a:rPr lang="en-GB" sz="1400" dirty="0" err="1">
                <a:solidFill>
                  <a:schemeClr val="accent1"/>
                </a:solidFill>
              </a:rPr>
              <a:t>eossequi</a:t>
            </a:r>
            <a:r>
              <a:rPr lang="en-GB" sz="1400" dirty="0">
                <a:solidFill>
                  <a:schemeClr val="accent1"/>
                </a:solidFill>
              </a:rPr>
              <a:t> alit </a:t>
            </a:r>
            <a:r>
              <a:rPr lang="en-GB" sz="1400" dirty="0" err="1">
                <a:solidFill>
                  <a:schemeClr val="accent1"/>
                </a:solidFill>
              </a:rPr>
              <a:t>alique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odi</a:t>
            </a:r>
            <a:r>
              <a:rPr lang="en-GB" sz="1400" dirty="0">
                <a:solidFill>
                  <a:schemeClr val="accent1"/>
                </a:solidFill>
              </a:rPr>
              <a:t/>
            </a:r>
            <a:br>
              <a:rPr lang="en-GB" sz="1400" dirty="0">
                <a:solidFill>
                  <a:schemeClr val="accent1"/>
                </a:solidFill>
              </a:rPr>
            </a:br>
            <a:r>
              <a:rPr lang="en-GB" sz="1400" dirty="0" err="1">
                <a:solidFill>
                  <a:schemeClr val="accent1"/>
                </a:solidFill>
              </a:rPr>
              <a:t>ipitas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invel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eos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natis</a:t>
            </a:r>
            <a:endParaRPr lang="en-GB" sz="1400" dirty="0">
              <a:solidFill>
                <a:schemeClr val="accent1"/>
              </a:solidFill>
            </a:endParaRPr>
          </a:p>
          <a:p>
            <a:pPr marL="179388" lvl="1" indent="-179388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&gt;"/>
            </a:pPr>
            <a:r>
              <a:rPr lang="en-GB" sz="1400" dirty="0" err="1">
                <a:solidFill>
                  <a:schemeClr val="accent1"/>
                </a:solidFill>
              </a:rPr>
              <a:t>Voluptat</a:t>
            </a:r>
            <a:r>
              <a:rPr lang="en-GB" sz="1400" dirty="0">
                <a:solidFill>
                  <a:schemeClr val="accent1"/>
                </a:solidFill>
              </a:rPr>
              <a:t> ex </a:t>
            </a:r>
            <a:r>
              <a:rPr lang="en-GB" sz="1400" dirty="0" err="1">
                <a:solidFill>
                  <a:schemeClr val="accent1"/>
                </a:solidFill>
              </a:rPr>
              <a:t>explici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mporept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1"/>
                </a:solidFill>
              </a:rPr>
              <a:t>atatio core </a:t>
            </a:r>
            <a:br>
              <a:rPr lang="it-IT" sz="1400" dirty="0">
                <a:solidFill>
                  <a:schemeClr val="accent1"/>
                </a:solidFill>
              </a:rPr>
            </a:br>
            <a:r>
              <a:rPr lang="it-IT" sz="1400" dirty="0">
                <a:solidFill>
                  <a:schemeClr val="accent1"/>
                </a:solidFill>
              </a:rPr>
              <a:t>simus cupta il</a:t>
            </a:r>
            <a:br>
              <a:rPr lang="it-IT" sz="1400" dirty="0">
                <a:solidFill>
                  <a:schemeClr val="accent1"/>
                </a:solidFill>
              </a:rPr>
            </a:br>
            <a:r>
              <a:rPr lang="en-GB" sz="1400" dirty="0" err="1">
                <a:solidFill>
                  <a:schemeClr val="accent1"/>
                </a:solidFill>
              </a:rPr>
              <a:t>magnimo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lessimi</a:t>
            </a:r>
            <a:r>
              <a:rPr lang="en-GB" sz="1400" dirty="0">
                <a:solidFill>
                  <a:schemeClr val="accent1"/>
                </a:solidFill>
              </a:rPr>
              <a:t>, </a:t>
            </a:r>
            <a:r>
              <a:rPr lang="en-GB" sz="1400" dirty="0" err="1">
                <a:solidFill>
                  <a:schemeClr val="accent1"/>
                </a:solidFill>
              </a:rPr>
              <a:t>ent</a:t>
            </a:r>
            <a:r>
              <a:rPr lang="en-GB" sz="1400" dirty="0">
                <a:solidFill>
                  <a:schemeClr val="accent1"/>
                </a:solidFill>
              </a:rPr>
              <a:t>.</a:t>
            </a:r>
          </a:p>
          <a:p>
            <a:pPr marL="179388" lvl="1" indent="-179388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&gt;"/>
            </a:pPr>
            <a:r>
              <a:rPr lang="en-GB" sz="1400" dirty="0">
                <a:solidFill>
                  <a:schemeClr val="accent1"/>
                </a:solidFill>
              </a:rPr>
              <a:t>Ne </a:t>
            </a:r>
            <a:r>
              <a:rPr lang="en-GB" sz="1400" dirty="0" err="1">
                <a:solidFill>
                  <a:schemeClr val="accent1"/>
                </a:solidFill>
              </a:rPr>
              <a:t>excerchici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consequam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inulpa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quiduntem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fuga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sita</a:t>
            </a:r>
            <a:r>
              <a:rPr lang="en-GB" sz="1400" dirty="0">
                <a:solidFill>
                  <a:schemeClr val="accent1"/>
                </a:solidFill>
              </a:rPr>
              <a:t/>
            </a:r>
            <a:br>
              <a:rPr lang="en-GB" sz="1400" dirty="0">
                <a:solidFill>
                  <a:schemeClr val="accent1"/>
                </a:solidFill>
              </a:rPr>
            </a:br>
            <a:r>
              <a:rPr lang="en-GB" sz="1400" dirty="0">
                <a:solidFill>
                  <a:schemeClr val="accent1"/>
                </a:solidFill>
              </a:rPr>
              <a:t>quam </a:t>
            </a:r>
            <a:r>
              <a:rPr lang="en-GB" sz="1400" dirty="0" err="1">
                <a:solidFill>
                  <a:schemeClr val="accent1"/>
                </a:solidFill>
              </a:rPr>
              <a:t>consenia</a:t>
            </a:r>
            <a:r>
              <a:rPr lang="en-GB" sz="1400" dirty="0">
                <a:solidFill>
                  <a:schemeClr val="accent1"/>
                </a:solidFill>
              </a:rPr>
              <a:t>.</a:t>
            </a:r>
          </a:p>
          <a:p>
            <a:pPr marL="179388" lvl="1" indent="-179388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&gt;"/>
            </a:pPr>
            <a:r>
              <a:rPr lang="en-GB" sz="1400" dirty="0" err="1">
                <a:solidFill>
                  <a:schemeClr val="accent1"/>
                </a:solidFill>
              </a:rPr>
              <a:t>Ullacesto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vellique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doluptae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reiusandaest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porerch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illecaeptas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pedis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ipsam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quas</a:t>
            </a:r>
            <a:r>
              <a:rPr lang="en-GB" sz="1400" dirty="0">
                <a:solidFill>
                  <a:schemeClr val="accent1"/>
                </a:solidFill>
              </a:rPr>
              <a:t> re </a:t>
            </a:r>
            <a:r>
              <a:rPr lang="en-GB" sz="1400" dirty="0" err="1">
                <a:solidFill>
                  <a:schemeClr val="accent1"/>
                </a:solidFill>
              </a:rPr>
              <a:t>labo</a:t>
            </a:r>
            <a:r>
              <a:rPr lang="en-GB" sz="1400" dirty="0">
                <a:solidFill>
                  <a:schemeClr val="accent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102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Page heading</a:t>
            </a:r>
            <a:endParaRPr lang="en-GB" dirty="0"/>
          </a:p>
        </p:txBody>
      </p:sp>
      <p:pic>
        <p:nvPicPr>
          <p:cNvPr id="19" name="Picture Placeholder 1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7" r="7657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EBF1794-FB06-4744-928A-55C9A5EA2622}" type="datetime4">
              <a:rPr lang="en-GB" smtClean="0"/>
              <a:pPr/>
              <a:t>August 6, 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6084168" y="1844675"/>
            <a:ext cx="2448272" cy="43926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9388" lvl="1" indent="-179388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&gt;"/>
            </a:pPr>
            <a:r>
              <a:rPr lang="en-GB" sz="1400" dirty="0">
                <a:solidFill>
                  <a:schemeClr val="accent1"/>
                </a:solidFill>
              </a:rPr>
              <a:t>Tem </a:t>
            </a:r>
            <a:r>
              <a:rPr lang="en-GB" sz="1400" dirty="0" err="1">
                <a:solidFill>
                  <a:schemeClr val="accent1"/>
                </a:solidFill>
              </a:rPr>
              <a:t>estotatem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quas</a:t>
            </a:r>
            <a:r>
              <a:rPr lang="en-GB" sz="1400" dirty="0">
                <a:solidFill>
                  <a:schemeClr val="accent1"/>
                </a:solidFill>
              </a:rPr>
              <a:t> di</a:t>
            </a:r>
            <a:br>
              <a:rPr lang="en-GB" sz="1400" dirty="0">
                <a:solidFill>
                  <a:schemeClr val="accent1"/>
                </a:solidFill>
              </a:rPr>
            </a:br>
            <a:r>
              <a:rPr lang="en-GB" sz="1400" dirty="0" err="1">
                <a:solidFill>
                  <a:schemeClr val="accent1"/>
                </a:solidFill>
              </a:rPr>
              <a:t>il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modiore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eseniet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liquo</a:t>
            </a:r>
            <a:r>
              <a:rPr lang="en-GB" sz="1400" dirty="0">
                <a:solidFill>
                  <a:schemeClr val="accent1"/>
                </a:solidFill>
              </a:rPr>
              <a:t/>
            </a:r>
            <a:br>
              <a:rPr lang="en-GB" sz="1400" dirty="0">
                <a:solidFill>
                  <a:schemeClr val="accent1"/>
                </a:solidFill>
              </a:rPr>
            </a:br>
            <a:r>
              <a:rPr lang="en-GB" sz="1400" dirty="0" err="1">
                <a:solidFill>
                  <a:schemeClr val="accent1"/>
                </a:solidFill>
              </a:rPr>
              <a:t>eossequi</a:t>
            </a:r>
            <a:r>
              <a:rPr lang="en-GB" sz="1400" dirty="0">
                <a:solidFill>
                  <a:schemeClr val="accent1"/>
                </a:solidFill>
              </a:rPr>
              <a:t> alit </a:t>
            </a:r>
            <a:r>
              <a:rPr lang="en-GB" sz="1400" dirty="0" err="1">
                <a:solidFill>
                  <a:schemeClr val="accent1"/>
                </a:solidFill>
              </a:rPr>
              <a:t>alique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odi</a:t>
            </a:r>
            <a:r>
              <a:rPr lang="en-GB" sz="1400" dirty="0">
                <a:solidFill>
                  <a:schemeClr val="accent1"/>
                </a:solidFill>
              </a:rPr>
              <a:t/>
            </a:r>
            <a:br>
              <a:rPr lang="en-GB" sz="1400" dirty="0">
                <a:solidFill>
                  <a:schemeClr val="accent1"/>
                </a:solidFill>
              </a:rPr>
            </a:br>
            <a:r>
              <a:rPr lang="en-GB" sz="1400" dirty="0" err="1">
                <a:solidFill>
                  <a:schemeClr val="accent1"/>
                </a:solidFill>
              </a:rPr>
              <a:t>ipitas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invel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eos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natis</a:t>
            </a:r>
            <a:endParaRPr lang="en-GB" sz="1400" dirty="0">
              <a:solidFill>
                <a:schemeClr val="accent1"/>
              </a:solidFill>
            </a:endParaRPr>
          </a:p>
          <a:p>
            <a:pPr marL="179388" lvl="1" indent="-179388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&gt;"/>
            </a:pPr>
            <a:r>
              <a:rPr lang="en-GB" sz="1400" dirty="0" err="1">
                <a:solidFill>
                  <a:schemeClr val="accent1"/>
                </a:solidFill>
              </a:rPr>
              <a:t>Voluptat</a:t>
            </a:r>
            <a:r>
              <a:rPr lang="en-GB" sz="1400" dirty="0">
                <a:solidFill>
                  <a:schemeClr val="accent1"/>
                </a:solidFill>
              </a:rPr>
              <a:t> ex </a:t>
            </a:r>
            <a:r>
              <a:rPr lang="en-GB" sz="1400" dirty="0" err="1">
                <a:solidFill>
                  <a:schemeClr val="accent1"/>
                </a:solidFill>
              </a:rPr>
              <a:t>explici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mporept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1"/>
                </a:solidFill>
              </a:rPr>
              <a:t>atatio core </a:t>
            </a:r>
            <a:br>
              <a:rPr lang="it-IT" sz="1400" dirty="0">
                <a:solidFill>
                  <a:schemeClr val="accent1"/>
                </a:solidFill>
              </a:rPr>
            </a:br>
            <a:r>
              <a:rPr lang="it-IT" sz="1400" dirty="0">
                <a:solidFill>
                  <a:schemeClr val="accent1"/>
                </a:solidFill>
              </a:rPr>
              <a:t>simus cupta il</a:t>
            </a:r>
            <a:br>
              <a:rPr lang="it-IT" sz="1400" dirty="0">
                <a:solidFill>
                  <a:schemeClr val="accent1"/>
                </a:solidFill>
              </a:rPr>
            </a:br>
            <a:r>
              <a:rPr lang="en-GB" sz="1400" dirty="0" err="1">
                <a:solidFill>
                  <a:schemeClr val="accent1"/>
                </a:solidFill>
              </a:rPr>
              <a:t>magnimo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lessimi</a:t>
            </a:r>
            <a:r>
              <a:rPr lang="en-GB" sz="1400" dirty="0">
                <a:solidFill>
                  <a:schemeClr val="accent1"/>
                </a:solidFill>
              </a:rPr>
              <a:t>, </a:t>
            </a:r>
            <a:r>
              <a:rPr lang="en-GB" sz="1400" dirty="0" err="1">
                <a:solidFill>
                  <a:schemeClr val="accent1"/>
                </a:solidFill>
              </a:rPr>
              <a:t>ent</a:t>
            </a:r>
            <a:r>
              <a:rPr lang="en-GB" sz="1400" dirty="0">
                <a:solidFill>
                  <a:schemeClr val="accent1"/>
                </a:solidFill>
              </a:rPr>
              <a:t>.</a:t>
            </a:r>
          </a:p>
          <a:p>
            <a:pPr marL="179388" lvl="1" indent="-179388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&gt;"/>
            </a:pPr>
            <a:r>
              <a:rPr lang="en-GB" sz="1400" dirty="0">
                <a:solidFill>
                  <a:schemeClr val="accent1"/>
                </a:solidFill>
              </a:rPr>
              <a:t>Ne </a:t>
            </a:r>
            <a:r>
              <a:rPr lang="en-GB" sz="1400" dirty="0" err="1">
                <a:solidFill>
                  <a:schemeClr val="accent1"/>
                </a:solidFill>
              </a:rPr>
              <a:t>excerchici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consequam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inulpa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quiduntem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fuga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sita</a:t>
            </a:r>
            <a:r>
              <a:rPr lang="en-GB" sz="1400" dirty="0">
                <a:solidFill>
                  <a:schemeClr val="accent1"/>
                </a:solidFill>
              </a:rPr>
              <a:t/>
            </a:r>
            <a:br>
              <a:rPr lang="en-GB" sz="1400" dirty="0">
                <a:solidFill>
                  <a:schemeClr val="accent1"/>
                </a:solidFill>
              </a:rPr>
            </a:br>
            <a:r>
              <a:rPr lang="en-GB" sz="1400" dirty="0">
                <a:solidFill>
                  <a:schemeClr val="accent1"/>
                </a:solidFill>
              </a:rPr>
              <a:t>quam </a:t>
            </a:r>
            <a:r>
              <a:rPr lang="en-GB" sz="1400" dirty="0" err="1">
                <a:solidFill>
                  <a:schemeClr val="accent1"/>
                </a:solidFill>
              </a:rPr>
              <a:t>consenia</a:t>
            </a:r>
            <a:r>
              <a:rPr lang="en-GB" sz="1400" dirty="0">
                <a:solidFill>
                  <a:schemeClr val="accent1"/>
                </a:solidFill>
              </a:rPr>
              <a:t>.</a:t>
            </a:r>
          </a:p>
          <a:p>
            <a:pPr marL="179388" lvl="1" indent="-179388"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&gt;"/>
            </a:pPr>
            <a:r>
              <a:rPr lang="en-GB" sz="1400" dirty="0" err="1">
                <a:solidFill>
                  <a:schemeClr val="accent1"/>
                </a:solidFill>
              </a:rPr>
              <a:t>Ullacesto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vellique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doluptae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reiusandaest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porerch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illecaeptas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pedis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ipsam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>
                <a:solidFill>
                  <a:schemeClr val="accent1"/>
                </a:solidFill>
              </a:rPr>
              <a:t>quas</a:t>
            </a:r>
            <a:r>
              <a:rPr lang="en-GB" sz="1400" dirty="0">
                <a:solidFill>
                  <a:schemeClr val="accent1"/>
                </a:solidFill>
              </a:rPr>
              <a:t> re </a:t>
            </a:r>
            <a:r>
              <a:rPr lang="en-GB" sz="1400" dirty="0" err="1">
                <a:solidFill>
                  <a:schemeClr val="accent1"/>
                </a:solidFill>
              </a:rPr>
              <a:t>labo</a:t>
            </a:r>
            <a:r>
              <a:rPr lang="en-GB" sz="1400" dirty="0">
                <a:solidFill>
                  <a:schemeClr val="accent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2389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8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Page heading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7334-9CAF-49A3-887B-B66EA14CE36D}" type="datetime4">
              <a:rPr lang="en-GB" smtClean="0"/>
              <a:pPr/>
              <a:t>August 6, 2014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54" name="Picture Placeholder 53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" b="620"/>
          <a:stretch>
            <a:fillRect/>
          </a:stretch>
        </p:blipFill>
        <p:spPr/>
      </p:pic>
      <p:pic>
        <p:nvPicPr>
          <p:cNvPr id="53" name="Picture Placeholder 52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" b="620"/>
          <a:stretch>
            <a:fillRect/>
          </a:stretch>
        </p:blipFill>
        <p:spPr/>
      </p:pic>
      <p:pic>
        <p:nvPicPr>
          <p:cNvPr id="50" name="Picture Placeholder 49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" b="911"/>
          <a:stretch>
            <a:fillRect/>
          </a:stretch>
        </p:blipFill>
        <p:spPr/>
      </p:pic>
      <p:pic>
        <p:nvPicPr>
          <p:cNvPr id="51" name="Picture Placeholder 50"/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" b="620"/>
          <a:stretch>
            <a:fillRect/>
          </a:stretch>
        </p:blipFill>
        <p:spPr/>
      </p:pic>
      <p:pic>
        <p:nvPicPr>
          <p:cNvPr id="52" name="Picture Placeholder 51"/>
          <p:cNvPicPr>
            <a:picLocks noGrp="1" noChangeAspect="1"/>
          </p:cNvPicPr>
          <p:nvPr>
            <p:ph type="pic" sz="quarter" idx="18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" b="620"/>
          <a:stretch>
            <a:fillRect/>
          </a:stretch>
        </p:blipFill>
        <p:spPr/>
      </p:pic>
      <p:sp>
        <p:nvSpPr>
          <p:cNvPr id="28" name="Text Placeholder 2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smtClean="0"/>
              <a:t>Name Surname</a:t>
            </a:r>
          </a:p>
          <a:p>
            <a:pPr lvl="1"/>
            <a:r>
              <a:rPr lang="fr-FR" smtClean="0"/>
              <a:t>Et re rectur, que volupta  </a:t>
            </a:r>
            <a:r>
              <a:rPr lang="en-GB" smtClean="0"/>
              <a:t>oraerum ullaborum labore nonet modigni atur sitet ulloreperum re voluptium rerspit atemolupta.</a:t>
            </a:r>
          </a:p>
          <a:p>
            <a:pPr lvl="2"/>
            <a:r>
              <a:rPr lang="en-GB" smtClean="0"/>
              <a:t>name@brunel.com</a:t>
            </a:r>
            <a:endParaRPr lang="en-GB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smtClean="0"/>
              <a:t>Name Surname</a:t>
            </a:r>
          </a:p>
          <a:p>
            <a:pPr lvl="1"/>
            <a:r>
              <a:rPr lang="fr-FR" smtClean="0"/>
              <a:t>Et re rectur, que volupta </a:t>
            </a:r>
            <a:r>
              <a:rPr lang="en-GB" smtClean="0"/>
              <a:t>poraerum ullaborum labore nonet modigni atur sitet ulloreperum re voluptium rerspit atemolupta nosam coremquae.</a:t>
            </a:r>
          </a:p>
          <a:p>
            <a:pPr lvl="2"/>
            <a:r>
              <a:rPr lang="en-GB" smtClean="0"/>
              <a:t>name@brunel.com</a:t>
            </a:r>
            <a:endParaRPr lang="en-GB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 smtClean="0"/>
              <a:t>Name Surname</a:t>
            </a:r>
          </a:p>
          <a:p>
            <a:pPr lvl="1"/>
            <a:r>
              <a:rPr lang="fr-FR" smtClean="0"/>
              <a:t>Et re rectur, que volupta poraerum ullaborum labore nonet modigni atur sitet ulloreperum re voluptium rerspit atemolupta nosam coremquae sedet.</a:t>
            </a:r>
          </a:p>
          <a:p>
            <a:pPr lvl="2"/>
            <a:r>
              <a:rPr lang="en-GB" smtClean="0"/>
              <a:t>name@brunel.com</a:t>
            </a:r>
            <a:endParaRPr lang="en-GB" dirty="0"/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 smtClean="0"/>
              <a:t>Name Surname</a:t>
            </a:r>
          </a:p>
          <a:p>
            <a:pPr lvl="1"/>
            <a:r>
              <a:rPr lang="fr-FR" smtClean="0"/>
              <a:t>Et re rectur, que volupta  </a:t>
            </a:r>
            <a:r>
              <a:rPr lang="en-GB" smtClean="0"/>
              <a:t>oraerum ullaborum labore nonet modigni atur sitet ulloreperum re voluptium rerspit atemolupta.</a:t>
            </a:r>
          </a:p>
          <a:p>
            <a:pPr lvl="2"/>
            <a:r>
              <a:rPr lang="en-GB" smtClean="0"/>
              <a:t>name@brunel.com</a:t>
            </a:r>
            <a:endParaRPr lang="en-GB" dirty="0"/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GB" smtClean="0"/>
              <a:t>Name Surname</a:t>
            </a:r>
          </a:p>
          <a:p>
            <a:pPr lvl="1"/>
            <a:r>
              <a:rPr lang="fr-FR" smtClean="0"/>
              <a:t>Et re rectur, que volupta poraerum ullaborum labore nonet modigni atur sitet ulloreperum re voluptium rerspit atemolupta osam.</a:t>
            </a:r>
          </a:p>
          <a:p>
            <a:pPr lvl="2"/>
            <a:r>
              <a:rPr lang="en-GB" smtClean="0"/>
              <a:t>name@brunel.com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 dirty="0"/>
          </a:p>
        </p:txBody>
      </p:sp>
      <p:grpSp>
        <p:nvGrpSpPr>
          <p:cNvPr id="85" name="Group 84"/>
          <p:cNvGrpSpPr/>
          <p:nvPr/>
        </p:nvGrpSpPr>
        <p:grpSpPr>
          <a:xfrm>
            <a:off x="5292080" y="1412776"/>
            <a:ext cx="3384376" cy="738664"/>
            <a:chOff x="6516216" y="1770053"/>
            <a:chExt cx="2558143" cy="738664"/>
          </a:xfrm>
        </p:grpSpPr>
        <p:sp>
          <p:nvSpPr>
            <p:cNvPr id="86" name="Rectangle 85"/>
            <p:cNvSpPr/>
            <p:nvPr/>
          </p:nvSpPr>
          <p:spPr>
            <a:xfrm>
              <a:off x="6516216" y="1770053"/>
              <a:ext cx="255814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err="1">
                  <a:solidFill>
                    <a:schemeClr val="tx2"/>
                  </a:solidFill>
                </a:rPr>
                <a:t>Nihil</a:t>
              </a:r>
              <a:r>
                <a:rPr lang="en-GB" sz="1400" dirty="0">
                  <a:solidFill>
                    <a:schemeClr val="tx2"/>
                  </a:solidFill>
                </a:rPr>
                <a:t> </a:t>
              </a:r>
              <a:r>
                <a:rPr lang="en-GB" sz="1400" dirty="0" err="1">
                  <a:solidFill>
                    <a:schemeClr val="tx2"/>
                  </a:solidFill>
                </a:rPr>
                <a:t>ipis</a:t>
              </a:r>
              <a:r>
                <a:rPr lang="en-GB" sz="1400" dirty="0">
                  <a:solidFill>
                    <a:schemeClr val="tx2"/>
                  </a:solidFill>
                </a:rPr>
                <a:t> alit </a:t>
              </a:r>
              <a:r>
                <a:rPr lang="en-GB" sz="1400" dirty="0" err="1">
                  <a:solidFill>
                    <a:schemeClr val="tx2"/>
                  </a:solidFill>
                </a:rPr>
                <a:t>fugia</a:t>
              </a:r>
              <a:r>
                <a:rPr lang="en-GB" sz="1400" dirty="0">
                  <a:solidFill>
                    <a:schemeClr val="tx2"/>
                  </a:solidFill>
                </a:rPr>
                <a:t> </a:t>
              </a:r>
              <a:r>
                <a:rPr lang="en-GB" sz="1400" dirty="0" err="1" smtClean="0">
                  <a:solidFill>
                    <a:schemeClr val="tx2"/>
                  </a:solidFill>
                </a:rPr>
                <a:t>solorem</a:t>
              </a:r>
              <a:r>
                <a:rPr lang="en-GB" sz="1400" dirty="0" smtClean="0">
                  <a:solidFill>
                    <a:schemeClr val="tx2"/>
                  </a:solidFill>
                </a:rPr>
                <a:t> re </a:t>
              </a:r>
              <a:r>
                <a:rPr lang="en-GB" sz="1400" dirty="0" err="1">
                  <a:solidFill>
                    <a:schemeClr val="tx2"/>
                  </a:solidFill>
                </a:rPr>
                <a:t>eos</a:t>
              </a:r>
              <a:r>
                <a:rPr lang="en-GB" sz="1400" dirty="0">
                  <a:solidFill>
                    <a:schemeClr val="tx2"/>
                  </a:solidFill>
                </a:rPr>
                <a:t> </a:t>
              </a:r>
              <a:r>
                <a:rPr lang="en-GB" sz="1400" dirty="0" err="1" smtClean="0">
                  <a:solidFill>
                    <a:schemeClr val="tx2"/>
                  </a:solidFill>
                </a:rPr>
                <a:t>doloriostrum</a:t>
              </a:r>
              <a:r>
                <a:rPr lang="en-GB" sz="1400" dirty="0" smtClean="0">
                  <a:solidFill>
                    <a:schemeClr val="tx2"/>
                  </a:solidFill>
                </a:rPr>
                <a:t> re</a:t>
              </a:r>
              <a:r>
                <a:rPr lang="en-GB" sz="1400" dirty="0">
                  <a:solidFill>
                    <a:schemeClr val="tx2"/>
                  </a:solidFill>
                </a:rPr>
                <a:t>, </a:t>
              </a:r>
              <a:r>
                <a:rPr lang="en-GB" sz="1400" dirty="0" err="1">
                  <a:solidFill>
                    <a:schemeClr val="tx2"/>
                  </a:solidFill>
                </a:rPr>
                <a:t>omnit</a:t>
              </a:r>
              <a:r>
                <a:rPr lang="en-GB" sz="1400" dirty="0">
                  <a:solidFill>
                    <a:schemeClr val="tx2"/>
                  </a:solidFill>
                </a:rPr>
                <a:t> </a:t>
              </a:r>
              <a:r>
                <a:rPr lang="en-GB" sz="1400" dirty="0" err="1">
                  <a:solidFill>
                    <a:schemeClr val="tx2"/>
                  </a:solidFill>
                </a:rPr>
                <a:t>audiatium</a:t>
              </a:r>
              <a:r>
                <a:rPr lang="en-GB" sz="1400" dirty="0">
                  <a:solidFill>
                    <a:schemeClr val="tx2"/>
                  </a:solidFill>
                </a:rPr>
                <a:t>,</a:t>
              </a:r>
            </a:p>
            <a:p>
              <a:r>
                <a:rPr lang="en-GB" sz="1400" dirty="0">
                  <a:solidFill>
                    <a:schemeClr val="tx2"/>
                  </a:solidFill>
                </a:rPr>
                <a:t>cum </a:t>
              </a:r>
              <a:r>
                <a:rPr lang="en-GB" sz="1400" dirty="0" err="1">
                  <a:solidFill>
                    <a:schemeClr val="tx2"/>
                  </a:solidFill>
                </a:rPr>
                <a:t>excerio</a:t>
              </a:r>
              <a:r>
                <a:rPr lang="en-GB" sz="1400" dirty="0">
                  <a:solidFill>
                    <a:schemeClr val="tx2"/>
                  </a:solidFill>
                </a:rPr>
                <a:t> </a:t>
              </a:r>
              <a:r>
                <a:rPr lang="en-GB" sz="1400" dirty="0" err="1">
                  <a:solidFill>
                    <a:schemeClr val="tx2"/>
                  </a:solidFill>
                </a:rPr>
                <a:t>sedet</a:t>
              </a:r>
              <a:r>
                <a:rPr lang="en-GB" sz="1400" dirty="0" smtClean="0">
                  <a:solidFill>
                    <a:schemeClr val="tx2"/>
                  </a:solidFill>
                </a:rPr>
                <a:t>. </a:t>
              </a:r>
              <a:r>
                <a:rPr lang="en-GB" sz="1400" dirty="0" err="1" smtClean="0">
                  <a:solidFill>
                    <a:schemeClr val="tx2"/>
                  </a:solidFill>
                </a:rPr>
                <a:t>Itatqua</a:t>
              </a:r>
              <a:r>
                <a:rPr lang="en-GB" sz="1400" dirty="0" smtClean="0">
                  <a:solidFill>
                    <a:schemeClr val="tx2"/>
                  </a:solidFill>
                </a:rPr>
                <a:t> </a:t>
              </a:r>
              <a:r>
                <a:rPr lang="en-GB" sz="1400" dirty="0" err="1" smtClean="0">
                  <a:solidFill>
                    <a:schemeClr val="tx2"/>
                  </a:solidFill>
                </a:rPr>
                <a:t>esequis</a:t>
              </a:r>
              <a:r>
                <a:rPr lang="en-GB" sz="1400" dirty="0" smtClean="0">
                  <a:solidFill>
                    <a:schemeClr val="tx2"/>
                  </a:solidFill>
                </a:rPr>
                <a:t>.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>
              <a:off x="6516216" y="1836785"/>
              <a:ext cx="0" cy="5760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403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Divider page</a:t>
            </a:r>
            <a:br>
              <a:rPr lang="en-GB" smtClean="0"/>
            </a:br>
            <a:r>
              <a:rPr lang="en-GB" b="0" smtClean="0"/>
              <a:t>Secondary heading</a:t>
            </a:r>
            <a:endParaRPr lang="en-GB" b="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276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Divider page</a:t>
            </a:r>
            <a:br>
              <a:rPr lang="en-GB" smtClean="0"/>
            </a:br>
            <a:r>
              <a:rPr lang="en-GB" b="0" smtClean="0"/>
              <a:t>Secondary heading</a:t>
            </a:r>
            <a:endParaRPr lang="en-GB" b="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2.0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6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Page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Brunel University London is a leading international university which addresses the challenges facing </a:t>
            </a:r>
            <a:br>
              <a:rPr lang="en-GB" smtClean="0"/>
            </a:br>
            <a:r>
              <a:rPr lang="en-GB" smtClean="0"/>
              <a:t>society through ground-breaking applied research </a:t>
            </a:r>
            <a:br>
              <a:rPr lang="en-GB" smtClean="0"/>
            </a:br>
            <a:r>
              <a:rPr lang="en-GB" smtClean="0"/>
              <a:t>and educational programmes.</a:t>
            </a:r>
          </a:p>
          <a:p>
            <a:r>
              <a:rPr lang="en-GB" smtClean="0"/>
              <a:t>Our students are taught and prepared for their future careers in a supportive culture of excellence,</a:t>
            </a:r>
            <a:br>
              <a:rPr lang="en-GB" smtClean="0"/>
            </a:br>
            <a:r>
              <a:rPr lang="en-GB" smtClean="0"/>
              <a:t>enterprise and innovation. Our work changes the </a:t>
            </a:r>
            <a:br>
              <a:rPr lang="en-GB" smtClean="0"/>
            </a:br>
            <a:r>
              <a:rPr lang="en-GB" smtClean="0"/>
              <a:t>lives of people around the world by bringing economic, social and cultural benefits.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B8F6F-B1B6-4C8A-AD74-DABDBDA66E5F}" type="datetime4">
              <a:rPr lang="en-GB" smtClean="0"/>
              <a:pPr/>
              <a:t>August 6, 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80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Page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it-IT" smtClean="0"/>
              <a:t>Tem estotatem quas di il modiore eseniet liquo </a:t>
            </a:r>
            <a:br>
              <a:rPr lang="it-IT" smtClean="0"/>
            </a:br>
            <a:r>
              <a:rPr lang="en-GB" smtClean="0"/>
              <a:t>eossequi alit alique odi ipitas invel eos natis.</a:t>
            </a:r>
          </a:p>
          <a:p>
            <a:pPr lvl="1"/>
            <a:r>
              <a:rPr lang="fr-FR" smtClean="0"/>
              <a:t>Voluptat ex explici mporept atatio core eossitam est hil il </a:t>
            </a:r>
            <a:br>
              <a:rPr lang="fr-FR" smtClean="0"/>
            </a:br>
            <a:r>
              <a:rPr lang="fr-FR" smtClean="0"/>
              <a:t>es </a:t>
            </a:r>
            <a:r>
              <a:rPr lang="en-GB" smtClean="0"/>
              <a:t>conse exerum laborporia simus cupta il magnimo lessimi, </a:t>
            </a:r>
            <a:br>
              <a:rPr lang="en-GB" smtClean="0"/>
            </a:br>
            <a:r>
              <a:rPr lang="en-GB" smtClean="0"/>
              <a:t>ent. Sendi dit, consequ iaspis ipsapid icatatum rest fugitatem </a:t>
            </a:r>
            <a:br>
              <a:rPr lang="en-GB" smtClean="0"/>
            </a:br>
            <a:r>
              <a:rPr lang="en-GB" smtClean="0"/>
              <a:t>et ex et eum.</a:t>
            </a:r>
          </a:p>
          <a:p>
            <a:pPr lvl="1"/>
            <a:r>
              <a:rPr lang="pt-BR" smtClean="0"/>
              <a:t>Ne excerchici consequam inulpa quiduntem fuga. </a:t>
            </a:r>
            <a:br>
              <a:rPr lang="pt-BR" smtClean="0"/>
            </a:br>
            <a:r>
              <a:rPr lang="pt-BR" smtClean="0"/>
              <a:t>Nam versper natiata tincipi debitiuntia dolum sita </a:t>
            </a:r>
            <a:br>
              <a:rPr lang="pt-BR" smtClean="0"/>
            </a:br>
            <a:r>
              <a:rPr lang="it-IT" smtClean="0"/>
              <a:t>quam consenia cullento vel illat dis.</a:t>
            </a:r>
          </a:p>
          <a:p>
            <a:pPr lvl="1"/>
            <a:r>
              <a:rPr lang="en-GB" smtClean="0"/>
              <a:t>Ullacesto vellique doluptae reiusandaest porerch illecaeptas </a:t>
            </a:r>
            <a:br>
              <a:rPr lang="en-GB" smtClean="0"/>
            </a:br>
            <a:r>
              <a:rPr lang="en-GB" smtClean="0"/>
              <a:t>pedis ipsam quas re labo. Ut excearum evenducimi, occate </a:t>
            </a:r>
            <a:r>
              <a:rPr lang="it-IT" smtClean="0"/>
              <a:t>vendipiendae porum dunt ex eture laboreri ut esequun.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57247-D508-409F-ABF0-7B8DD2986B39}" type="datetime4">
              <a:rPr lang="en-GB" smtClean="0"/>
              <a:pPr/>
              <a:t>August 6,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pPr/>
              <a:t>5</a:t>
            </a:fld>
            <a:endParaRPr lang="en-GB"/>
          </a:p>
        </p:txBody>
      </p:sp>
      <p:grpSp>
        <p:nvGrpSpPr>
          <p:cNvPr id="38" name="Group 37"/>
          <p:cNvGrpSpPr/>
          <p:nvPr/>
        </p:nvGrpSpPr>
        <p:grpSpPr>
          <a:xfrm>
            <a:off x="6516216" y="1770053"/>
            <a:ext cx="2286000" cy="1169551"/>
            <a:chOff x="6516216" y="1770053"/>
            <a:chExt cx="2286000" cy="1169551"/>
          </a:xfrm>
        </p:grpSpPr>
        <p:sp>
          <p:nvSpPr>
            <p:cNvPr id="35" name="Rectangle 34"/>
            <p:cNvSpPr/>
            <p:nvPr/>
          </p:nvSpPr>
          <p:spPr>
            <a:xfrm>
              <a:off x="6516216" y="1770053"/>
              <a:ext cx="228600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err="1">
                  <a:solidFill>
                    <a:schemeClr val="tx2"/>
                  </a:solidFill>
                </a:rPr>
                <a:t>Nihil</a:t>
              </a:r>
              <a:r>
                <a:rPr lang="en-GB" sz="1400" dirty="0">
                  <a:solidFill>
                    <a:schemeClr val="tx2"/>
                  </a:solidFill>
                </a:rPr>
                <a:t> </a:t>
              </a:r>
              <a:r>
                <a:rPr lang="en-GB" sz="1400" dirty="0" err="1">
                  <a:solidFill>
                    <a:schemeClr val="tx2"/>
                  </a:solidFill>
                </a:rPr>
                <a:t>ipis</a:t>
              </a:r>
              <a:r>
                <a:rPr lang="en-GB" sz="1400" dirty="0">
                  <a:solidFill>
                    <a:schemeClr val="tx2"/>
                  </a:solidFill>
                </a:rPr>
                <a:t> alit </a:t>
              </a:r>
              <a:r>
                <a:rPr lang="en-GB" sz="1400" dirty="0" err="1">
                  <a:solidFill>
                    <a:schemeClr val="tx2"/>
                  </a:solidFill>
                </a:rPr>
                <a:t>fugia</a:t>
              </a:r>
              <a:r>
                <a:rPr lang="en-GB" sz="1400" dirty="0">
                  <a:solidFill>
                    <a:schemeClr val="tx2"/>
                  </a:solidFill>
                </a:rPr>
                <a:t> </a:t>
              </a:r>
              <a:r>
                <a:rPr lang="en-GB" sz="1400" dirty="0" smtClean="0">
                  <a:solidFill>
                    <a:schemeClr val="tx2"/>
                  </a:solidFill>
                </a:rPr>
                <a:t/>
              </a:r>
              <a:br>
                <a:rPr lang="en-GB" sz="1400" dirty="0" smtClean="0">
                  <a:solidFill>
                    <a:schemeClr val="tx2"/>
                  </a:solidFill>
                </a:rPr>
              </a:br>
              <a:r>
                <a:rPr lang="en-GB" sz="1400" dirty="0" err="1" smtClean="0">
                  <a:solidFill>
                    <a:schemeClr val="tx2"/>
                  </a:solidFill>
                </a:rPr>
                <a:t>solorem</a:t>
              </a:r>
              <a:r>
                <a:rPr lang="en-GB" sz="1400" dirty="0">
                  <a:solidFill>
                    <a:schemeClr val="tx2"/>
                  </a:solidFill>
                </a:rPr>
                <a:t> </a:t>
              </a:r>
              <a:r>
                <a:rPr lang="en-GB" sz="1400" dirty="0" smtClean="0">
                  <a:solidFill>
                    <a:schemeClr val="tx2"/>
                  </a:solidFill>
                </a:rPr>
                <a:t>re </a:t>
              </a:r>
              <a:r>
                <a:rPr lang="en-GB" sz="1400" dirty="0" err="1" smtClean="0">
                  <a:solidFill>
                    <a:schemeClr val="tx2"/>
                  </a:solidFill>
                </a:rPr>
                <a:t>eos</a:t>
              </a:r>
              <a:r>
                <a:rPr lang="en-GB" sz="1400" dirty="0" smtClean="0">
                  <a:solidFill>
                    <a:schemeClr val="tx2"/>
                  </a:solidFill>
                </a:rPr>
                <a:t> </a:t>
              </a:r>
              <a:r>
                <a:rPr lang="en-GB" sz="1400" dirty="0" err="1" smtClean="0">
                  <a:solidFill>
                    <a:schemeClr val="tx2"/>
                  </a:solidFill>
                </a:rPr>
                <a:t>doloriostrum</a:t>
              </a:r>
              <a:r>
                <a:rPr lang="en-GB" sz="1400" dirty="0">
                  <a:solidFill>
                    <a:schemeClr val="tx2"/>
                  </a:solidFill>
                </a:rPr>
                <a:t> </a:t>
              </a:r>
              <a:r>
                <a:rPr lang="en-GB" sz="1400" dirty="0" smtClean="0">
                  <a:solidFill>
                    <a:schemeClr val="tx2"/>
                  </a:solidFill>
                </a:rPr>
                <a:t>re</a:t>
              </a:r>
              <a:r>
                <a:rPr lang="en-GB" sz="1400" dirty="0">
                  <a:solidFill>
                    <a:schemeClr val="tx2"/>
                  </a:solidFill>
                </a:rPr>
                <a:t>, </a:t>
              </a:r>
              <a:r>
                <a:rPr lang="en-GB" sz="1400" dirty="0" smtClean="0">
                  <a:solidFill>
                    <a:schemeClr val="tx2"/>
                  </a:solidFill>
                </a:rPr>
                <a:t/>
              </a:r>
              <a:br>
                <a:rPr lang="en-GB" sz="1400" dirty="0" smtClean="0">
                  <a:solidFill>
                    <a:schemeClr val="tx2"/>
                  </a:solidFill>
                </a:rPr>
              </a:br>
              <a:r>
                <a:rPr lang="en-GB" sz="1400" dirty="0" err="1" smtClean="0">
                  <a:solidFill>
                    <a:schemeClr val="tx2"/>
                  </a:solidFill>
                </a:rPr>
                <a:t>omnit</a:t>
              </a:r>
              <a:r>
                <a:rPr lang="en-GB" sz="1400" dirty="0" smtClean="0">
                  <a:solidFill>
                    <a:schemeClr val="tx2"/>
                  </a:solidFill>
                </a:rPr>
                <a:t> </a:t>
              </a:r>
              <a:r>
                <a:rPr lang="en-GB" sz="1400" dirty="0" err="1">
                  <a:solidFill>
                    <a:schemeClr val="tx2"/>
                  </a:solidFill>
                </a:rPr>
                <a:t>audiatium</a:t>
              </a:r>
              <a:r>
                <a:rPr lang="en-GB" sz="1400" dirty="0">
                  <a:solidFill>
                    <a:schemeClr val="tx2"/>
                  </a:solidFill>
                </a:rPr>
                <a:t>,</a:t>
              </a:r>
            </a:p>
            <a:p>
              <a:r>
                <a:rPr lang="en-GB" sz="1400" dirty="0">
                  <a:solidFill>
                    <a:schemeClr val="tx2"/>
                  </a:solidFill>
                </a:rPr>
                <a:t>cum </a:t>
              </a:r>
              <a:r>
                <a:rPr lang="en-GB" sz="1400" dirty="0" err="1">
                  <a:solidFill>
                    <a:schemeClr val="tx2"/>
                  </a:solidFill>
                </a:rPr>
                <a:t>excerio</a:t>
              </a:r>
              <a:r>
                <a:rPr lang="en-GB" sz="1400" dirty="0">
                  <a:solidFill>
                    <a:schemeClr val="tx2"/>
                  </a:solidFill>
                </a:rPr>
                <a:t> </a:t>
              </a:r>
              <a:r>
                <a:rPr lang="en-GB" sz="1400" dirty="0" err="1">
                  <a:solidFill>
                    <a:schemeClr val="tx2"/>
                  </a:solidFill>
                </a:rPr>
                <a:t>sedet</a:t>
              </a:r>
              <a:r>
                <a:rPr lang="en-GB" sz="1400" dirty="0">
                  <a:solidFill>
                    <a:schemeClr val="tx2"/>
                  </a:solidFill>
                </a:rPr>
                <a:t>.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6516216" y="1836785"/>
              <a:ext cx="0" cy="99214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49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Page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smtClean="0"/>
              <a:t>Uga. Itatia consequatqui in etur, ant qui </a:t>
            </a:r>
            <a:r>
              <a:rPr lang="en-GB" smtClean="0"/>
              <a:t>consed ut lab ipissunt ommolup tatibus, </a:t>
            </a:r>
            <a:r>
              <a:rPr lang="pt-BR" smtClean="0"/>
              <a:t>suntem ium voluptas molupta tectum </a:t>
            </a:r>
            <a:r>
              <a:rPr lang="en-GB" smtClean="0"/>
              <a:t>ratis maioriberi cum ressi officim alis et unt debitecte reprenimin rernatur aborepti quam, sandebit aut a nobis del mos eat re mod que magnimusanim volupta tiaspidis etur maximin ratemquis.</a:t>
            </a:r>
            <a:endParaRPr lang="en-GB" dirty="0"/>
          </a:p>
        </p:txBody>
      </p:sp>
      <p:graphicFrame>
        <p:nvGraphicFramePr>
          <p:cNvPr id="19" name="Content Placeholder 1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3745175"/>
              </p:ext>
            </p:extLst>
          </p:nvPr>
        </p:nvGraphicFramePr>
        <p:xfrm>
          <a:off x="4211638" y="1773238"/>
          <a:ext cx="4254500" cy="224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BFCE-1F92-4DD4-A6D5-B4A08D0A42B0}" type="datetime4">
              <a:rPr lang="en-GB" smtClean="0"/>
              <a:pPr/>
              <a:t>August 6, 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sz="half" idx="14"/>
            <p:extLst>
              <p:ext uri="{D42A27DB-BD31-4B8C-83A1-F6EECF244321}">
                <p14:modId xmlns:p14="http://schemas.microsoft.com/office/powerpoint/2010/main" val="4091381787"/>
              </p:ext>
            </p:extLst>
          </p:nvPr>
        </p:nvGraphicFramePr>
        <p:xfrm>
          <a:off x="4211638" y="4140200"/>
          <a:ext cx="4254500" cy="224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624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Page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smtClean="0"/>
              <a:t>Uga. Itatia consequatqui in etur, ant qui </a:t>
            </a:r>
            <a:r>
              <a:rPr lang="en-GB" smtClean="0"/>
              <a:t>consed ut lab ipissunt ommolup tatibus, </a:t>
            </a:r>
            <a:r>
              <a:rPr lang="pt-BR" smtClean="0"/>
              <a:t>suntem ium voluptas molupta tectum </a:t>
            </a:r>
            <a:r>
              <a:rPr lang="en-GB" smtClean="0"/>
              <a:t>ratis maioriberi cum ressi officim alis et unt debitecte reprenimin rernatur aborepti quam, sandebit aut a nobis del mos eat re mod que magnimusanim volupta tiaspidis etur maximin ratemquis.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79436366"/>
              </p:ext>
            </p:extLst>
          </p:nvPr>
        </p:nvGraphicFramePr>
        <p:xfrm>
          <a:off x="3924300" y="1773238"/>
          <a:ext cx="2232025" cy="338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D404D-AECF-4456-97F7-9EB9CFF399B3}" type="datetime4">
              <a:rPr lang="en-GB" smtClean="0"/>
              <a:pPr/>
              <a:t>August 6, 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23" name="Content Placeholder 8"/>
          <p:cNvGraphicFramePr>
            <a:graphicFrameLocks noGrp="1"/>
          </p:cNvGraphicFramePr>
          <p:nvPr>
            <p:ph sz="half" idx="14"/>
            <p:extLst>
              <p:ext uri="{D42A27DB-BD31-4B8C-83A1-F6EECF244321}">
                <p14:modId xmlns:p14="http://schemas.microsoft.com/office/powerpoint/2010/main" val="515389615"/>
              </p:ext>
            </p:extLst>
          </p:nvPr>
        </p:nvGraphicFramePr>
        <p:xfrm>
          <a:off x="6227763" y="1773238"/>
          <a:ext cx="2232025" cy="338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507348" y="3086740"/>
            <a:ext cx="1057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/>
                </a:solidFill>
              </a:rPr>
              <a:t>30%</a:t>
            </a:r>
            <a:endParaRPr lang="en-GB" sz="2800" dirty="0">
              <a:solidFill>
                <a:schemeClr val="accent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05168" y="3086740"/>
            <a:ext cx="1057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2"/>
                </a:solidFill>
              </a:rPr>
              <a:t>30%</a:t>
            </a:r>
            <a:endParaRPr lang="en-GB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94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Page heading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smtClean="0"/>
              <a:t>Uga. Itatia consequatqui in etur, ant qui </a:t>
            </a:r>
            <a:r>
              <a:rPr lang="en-GB" smtClean="0"/>
              <a:t>consed ut lab ipissunt ommolup tatibus, </a:t>
            </a:r>
            <a:r>
              <a:rPr lang="pt-BR" smtClean="0"/>
              <a:t>suntem ium voluptas molupta tectum </a:t>
            </a:r>
            <a:r>
              <a:rPr lang="en-GB" smtClean="0"/>
              <a:t>ratis maioriberi cum ressi officim alis et unt debitecte reprenimin rernatur aborepti quam, sandebit aut a nobis del mos eat re mod que magnimusanim volupta tiaspidis etur maximin ratemquis.</a:t>
            </a:r>
          </a:p>
          <a:p>
            <a:endParaRPr lang="en-GB" dirty="0"/>
          </a:p>
        </p:txBody>
      </p:sp>
      <p:graphicFrame>
        <p:nvGraphicFramePr>
          <p:cNvPr id="17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74119041"/>
              </p:ext>
            </p:extLst>
          </p:nvPr>
        </p:nvGraphicFramePr>
        <p:xfrm>
          <a:off x="4427538" y="1773238"/>
          <a:ext cx="4038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E18B4-F858-41CE-9E84-DAA7852BCDD1}" type="datetime4">
              <a:rPr lang="en-GB" smtClean="0"/>
              <a:pPr/>
              <a:t>August 6, 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587192" y="3269511"/>
            <a:ext cx="1774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1"/>
                </a:solidFill>
              </a:rPr>
              <a:t>45,000</a:t>
            </a:r>
            <a:endParaRPr lang="en-GB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88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Page heading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15841" y="1772816"/>
            <a:ext cx="2384483" cy="4525963"/>
          </a:xfrm>
        </p:spPr>
        <p:txBody>
          <a:bodyPr/>
          <a:lstStyle/>
          <a:p>
            <a:r>
              <a:rPr lang="en-GB" smtClean="0"/>
              <a:t>Uga. Itatia consequatqui in etur, ant qui consed ut lab ipissunt ommolup tatibus, suntem ium</a:t>
            </a:r>
            <a:br>
              <a:rPr lang="en-GB" smtClean="0"/>
            </a:br>
            <a:r>
              <a:rPr lang="en-GB" smtClean="0"/>
              <a:t>voluptas molupta tectum ratis maioriberi cum ressi offic im alis et unt debitecte reprenimin rernatur.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2214-2B5E-4EA4-B3D2-E03FEE8B5C57}" type="datetime4">
              <a:rPr lang="en-GB" smtClean="0"/>
              <a:t>August 6, 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94A1-5B28-41B4-A256-7AB65699273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2926454" y="2084225"/>
            <a:ext cx="2072039" cy="207203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6450748" y="2084225"/>
            <a:ext cx="2072039" cy="20720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3203848" y="2797079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30%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20272" y="2797079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30%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48649" y="4509120"/>
            <a:ext cx="180316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dirty="0" smtClean="0">
                <a:solidFill>
                  <a:schemeClr val="accent1"/>
                </a:solidFill>
              </a:rPr>
              <a:t>Option 2 </a:t>
            </a:r>
          </a:p>
          <a:p>
            <a:r>
              <a:rPr lang="en-GB" sz="1100" dirty="0">
                <a:solidFill>
                  <a:schemeClr val="tx2"/>
                </a:solidFill>
              </a:rPr>
              <a:t>Et re </a:t>
            </a:r>
            <a:r>
              <a:rPr lang="en-GB" sz="1100" dirty="0" err="1">
                <a:solidFill>
                  <a:schemeClr val="tx2"/>
                </a:solidFill>
              </a:rPr>
              <a:t>rectur</a:t>
            </a:r>
            <a:r>
              <a:rPr lang="en-GB" sz="1100" dirty="0">
                <a:solidFill>
                  <a:schemeClr val="tx2"/>
                </a:solidFill>
              </a:rPr>
              <a:t>, </a:t>
            </a:r>
            <a:r>
              <a:rPr lang="en-GB" sz="1100" dirty="0" err="1">
                <a:solidFill>
                  <a:schemeClr val="tx2"/>
                </a:solidFill>
              </a:rPr>
              <a:t>que</a:t>
            </a:r>
            <a:r>
              <a:rPr lang="en-GB" sz="1100" dirty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volupta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poraerum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ullaborum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labore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nonet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>
                <a:solidFill>
                  <a:schemeClr val="tx2"/>
                </a:solidFill>
              </a:rPr>
              <a:t>modigni</a:t>
            </a:r>
            <a:r>
              <a:rPr lang="en-GB" sz="1100" dirty="0">
                <a:solidFill>
                  <a:schemeClr val="tx2"/>
                </a:solidFill>
              </a:rPr>
              <a:t> </a:t>
            </a:r>
            <a:r>
              <a:rPr lang="en-GB" sz="1100" dirty="0" smtClean="0">
                <a:solidFill>
                  <a:schemeClr val="tx2"/>
                </a:solidFill>
              </a:rPr>
              <a:t/>
            </a:r>
            <a:br>
              <a:rPr lang="en-GB" sz="1100" dirty="0" smtClean="0">
                <a:solidFill>
                  <a:schemeClr val="tx2"/>
                </a:solidFill>
              </a:rPr>
            </a:br>
            <a:r>
              <a:rPr lang="en-GB" sz="1100" dirty="0" err="1" smtClean="0">
                <a:solidFill>
                  <a:schemeClr val="tx2"/>
                </a:solidFill>
              </a:rPr>
              <a:t>atur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sitet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>
                <a:solidFill>
                  <a:schemeClr val="tx2"/>
                </a:solidFill>
              </a:rPr>
              <a:t>sedet</a:t>
            </a:r>
            <a:r>
              <a:rPr lang="en-GB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771481" y="4676999"/>
            <a:ext cx="180316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dirty="0" smtClean="0">
                <a:solidFill>
                  <a:schemeClr val="accent1"/>
                </a:solidFill>
              </a:rPr>
              <a:t>Option 1 </a:t>
            </a:r>
          </a:p>
          <a:p>
            <a:r>
              <a:rPr lang="en-GB" sz="1100" dirty="0">
                <a:solidFill>
                  <a:schemeClr val="tx2"/>
                </a:solidFill>
              </a:rPr>
              <a:t>Et re </a:t>
            </a:r>
            <a:r>
              <a:rPr lang="en-GB" sz="1100" dirty="0" err="1">
                <a:solidFill>
                  <a:schemeClr val="tx2"/>
                </a:solidFill>
              </a:rPr>
              <a:t>rectur</a:t>
            </a:r>
            <a:r>
              <a:rPr lang="en-GB" sz="1100" dirty="0">
                <a:solidFill>
                  <a:schemeClr val="tx2"/>
                </a:solidFill>
              </a:rPr>
              <a:t>, </a:t>
            </a:r>
            <a:r>
              <a:rPr lang="en-GB" sz="1100" dirty="0" err="1">
                <a:solidFill>
                  <a:schemeClr val="tx2"/>
                </a:solidFill>
              </a:rPr>
              <a:t>que</a:t>
            </a:r>
            <a:r>
              <a:rPr lang="en-GB" sz="1100" dirty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volupta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poraerum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ullaborum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labore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nonet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>
                <a:solidFill>
                  <a:schemeClr val="tx2"/>
                </a:solidFill>
              </a:rPr>
              <a:t>modigni</a:t>
            </a:r>
            <a:r>
              <a:rPr lang="en-GB" sz="1100" dirty="0">
                <a:solidFill>
                  <a:schemeClr val="tx2"/>
                </a:solidFill>
              </a:rPr>
              <a:t> </a:t>
            </a:r>
            <a:r>
              <a:rPr lang="en-GB" sz="1100" dirty="0" smtClean="0">
                <a:solidFill>
                  <a:schemeClr val="tx2"/>
                </a:solidFill>
              </a:rPr>
              <a:t/>
            </a:r>
            <a:br>
              <a:rPr lang="en-GB" sz="1100" dirty="0" smtClean="0">
                <a:solidFill>
                  <a:schemeClr val="tx2"/>
                </a:solidFill>
              </a:rPr>
            </a:br>
            <a:r>
              <a:rPr lang="en-GB" sz="1100" dirty="0" err="1" smtClean="0">
                <a:solidFill>
                  <a:schemeClr val="tx2"/>
                </a:solidFill>
              </a:rPr>
              <a:t>atur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sitet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>
                <a:solidFill>
                  <a:schemeClr val="tx2"/>
                </a:solidFill>
              </a:rPr>
              <a:t>sedet</a:t>
            </a:r>
            <a:r>
              <a:rPr lang="en-GB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594314" y="4509120"/>
            <a:ext cx="180316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dirty="0" smtClean="0">
                <a:solidFill>
                  <a:schemeClr val="accent1"/>
                </a:solidFill>
              </a:rPr>
              <a:t>Option 3 </a:t>
            </a:r>
          </a:p>
          <a:p>
            <a:r>
              <a:rPr lang="en-GB" sz="1100" dirty="0">
                <a:solidFill>
                  <a:schemeClr val="tx2"/>
                </a:solidFill>
              </a:rPr>
              <a:t>Et re </a:t>
            </a:r>
            <a:r>
              <a:rPr lang="en-GB" sz="1100" dirty="0" err="1">
                <a:solidFill>
                  <a:schemeClr val="tx2"/>
                </a:solidFill>
              </a:rPr>
              <a:t>rectur</a:t>
            </a:r>
            <a:r>
              <a:rPr lang="en-GB" sz="1100" dirty="0">
                <a:solidFill>
                  <a:schemeClr val="tx2"/>
                </a:solidFill>
              </a:rPr>
              <a:t>, </a:t>
            </a:r>
            <a:r>
              <a:rPr lang="en-GB" sz="1100" dirty="0" err="1">
                <a:solidFill>
                  <a:schemeClr val="tx2"/>
                </a:solidFill>
              </a:rPr>
              <a:t>que</a:t>
            </a:r>
            <a:r>
              <a:rPr lang="en-GB" sz="1100" dirty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volupta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poraerum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ullaborum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labore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nonet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>
                <a:solidFill>
                  <a:schemeClr val="tx2"/>
                </a:solidFill>
              </a:rPr>
              <a:t>modigni</a:t>
            </a:r>
            <a:r>
              <a:rPr lang="en-GB" sz="1100" dirty="0">
                <a:solidFill>
                  <a:schemeClr val="tx2"/>
                </a:solidFill>
              </a:rPr>
              <a:t> </a:t>
            </a:r>
            <a:r>
              <a:rPr lang="en-GB" sz="1100" dirty="0" smtClean="0">
                <a:solidFill>
                  <a:schemeClr val="tx2"/>
                </a:solidFill>
              </a:rPr>
              <a:t/>
            </a:r>
            <a:br>
              <a:rPr lang="en-GB" sz="1100" dirty="0" smtClean="0">
                <a:solidFill>
                  <a:schemeClr val="tx2"/>
                </a:solidFill>
              </a:rPr>
            </a:br>
            <a:r>
              <a:rPr lang="en-GB" sz="1100" dirty="0" err="1" smtClean="0">
                <a:solidFill>
                  <a:schemeClr val="tx2"/>
                </a:solidFill>
              </a:rPr>
              <a:t>atur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 smtClean="0">
                <a:solidFill>
                  <a:schemeClr val="tx2"/>
                </a:solidFill>
              </a:rPr>
              <a:t>sitet</a:t>
            </a:r>
            <a:r>
              <a:rPr lang="en-GB" sz="1100" dirty="0" smtClean="0">
                <a:solidFill>
                  <a:schemeClr val="tx2"/>
                </a:solidFill>
              </a:rPr>
              <a:t> </a:t>
            </a:r>
            <a:r>
              <a:rPr lang="en-GB" sz="1100" dirty="0" err="1">
                <a:solidFill>
                  <a:schemeClr val="tx2"/>
                </a:solidFill>
              </a:rPr>
              <a:t>sedet</a:t>
            </a:r>
            <a:r>
              <a:rPr lang="en-GB" sz="11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" name="Oval 3"/>
          <p:cNvSpPr/>
          <p:nvPr/>
        </p:nvSpPr>
        <p:spPr>
          <a:xfrm>
            <a:off x="4511704" y="1910496"/>
            <a:ext cx="2419496" cy="241949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4895800" y="2735524"/>
            <a:ext cx="1657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40%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24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runel University">
  <a:themeElements>
    <a:clrScheme name="Custom 3">
      <a:dk1>
        <a:sysClr val="windowText" lastClr="000000"/>
      </a:dk1>
      <a:lt1>
        <a:sysClr val="window" lastClr="FFFFFF"/>
      </a:lt1>
      <a:dk2>
        <a:srgbClr val="595959"/>
      </a:dk2>
      <a:lt2>
        <a:srgbClr val="EBEBEB"/>
      </a:lt2>
      <a:accent1>
        <a:srgbClr val="00325B"/>
      </a:accent1>
      <a:accent2>
        <a:srgbClr val="BE0F34"/>
      </a:accent2>
      <a:accent3>
        <a:srgbClr val="84A5DC"/>
      </a:accent3>
      <a:accent4>
        <a:srgbClr val="8098AD"/>
      </a:accent4>
      <a:accent5>
        <a:srgbClr val="DF879A"/>
      </a:accent5>
      <a:accent6>
        <a:srgbClr val="C2D2ED"/>
      </a:accent6>
      <a:hlink>
        <a:srgbClr val="0000FF"/>
      </a:hlink>
      <a:folHlink>
        <a:srgbClr val="800080"/>
      </a:folHlink>
    </a:clrScheme>
    <a:fontScheme name="Brun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D4D214102FFC46AC46F62D1966D3F7" ma:contentTypeVersion="1" ma:contentTypeDescription="Create a new document." ma:contentTypeScope="" ma:versionID="21847c51f1455a7c61f4451f0ef7340d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831459-0669-4B55-8FA0-4734ED5E75C3}"/>
</file>

<file path=customXml/itemProps2.xml><?xml version="1.0" encoding="utf-8"?>
<ds:datastoreItem xmlns:ds="http://schemas.openxmlformats.org/officeDocument/2006/customXml" ds:itemID="{98E80A36-5C85-4CBB-B8F8-E436333A1EF5}"/>
</file>

<file path=customXml/itemProps3.xml><?xml version="1.0" encoding="utf-8"?>
<ds:datastoreItem xmlns:ds="http://schemas.openxmlformats.org/officeDocument/2006/customXml" ds:itemID="{6885B0F2-F01A-4F64-8749-71F32A385161}"/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491</Words>
  <Application>Microsoft Macintosh PowerPoint</Application>
  <PresentationFormat>On-screen Show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Brunel University</vt:lpstr>
      <vt:lpstr>Presentation heading 2 lines of text</vt:lpstr>
      <vt:lpstr>Divider page Secondary heading</vt:lpstr>
      <vt:lpstr>Divider page Secondary heading</vt:lpstr>
      <vt:lpstr>Page heading</vt:lpstr>
      <vt:lpstr>Page heading</vt:lpstr>
      <vt:lpstr>Page heading</vt:lpstr>
      <vt:lpstr>Page heading</vt:lpstr>
      <vt:lpstr>Page heading</vt:lpstr>
      <vt:lpstr>Page heading</vt:lpstr>
      <vt:lpstr>Page heading</vt:lpstr>
      <vt:lpstr>Page heading</vt:lpstr>
      <vt:lpstr>Page heading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Brunel PowerPoint</dc:title>
  <dc:creator>Helen King</dc:creator>
  <cp:lastModifiedBy>Jason Foster</cp:lastModifiedBy>
  <cp:revision>60</cp:revision>
  <dcterms:created xsi:type="dcterms:W3CDTF">2014-07-31T08:49:38Z</dcterms:created>
  <dcterms:modified xsi:type="dcterms:W3CDTF">2014-08-06T15:55:54Z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0x010100BBD4D214102FFC46AC46F62D1966D3F7</vt:lpwstr>
  </property>
  <property fmtid="{D5CDD505-2E9C-101B-9397-08002B2CF9AE}" pid="3" name="BrunelBaseOwner">
    <vt:lpwstr>1;#Internal Communications|01e1b302-1141-47e6-ae68-8b0ede583215</vt:lpwstr>
  </property>
  <property fmtid="{D5CDD505-2E9C-101B-9397-08002B2CF9AE}" pid="4" name="BrunelBaseOwner0">
    <vt:lpwstr>Internal Communications|01e1b302-1141-47e6-ae68-8b0ede583215</vt:lpwstr>
  </property>
  <property fmtid="{D5CDD505-2E9C-101B-9397-08002B2CF9AE}" pid="5" name="TaxKeyword">
    <vt:lpwstr/>
  </property>
  <property fmtid="{D5CDD505-2E9C-101B-9397-08002B2CF9AE}" pid="6" name="BrunelBaseAudience">
    <vt:lpwstr/>
  </property>
  <property fmtid="{D5CDD505-2E9C-101B-9397-08002B2CF9AE}" pid="7" name="foo">
    <vt:lpwstr/>
  </property>
  <property fmtid="{D5CDD505-2E9C-101B-9397-08002B2CF9AE}" pid="8" name="BrunelBaseAudience0">
    <vt:lpwstr/>
  </property>
  <property fmtid="{D5CDD505-2E9C-101B-9397-08002B2CF9AE}" pid="9" name="TaxKeywordTaxHTField">
    <vt:lpwstr/>
  </property>
</Properties>
</file>