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7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981200"/>
            <a:ext cx="601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/>
              <a:t>Not yet uploaded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981044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2006-08-16T00:00:00Z</dcterms:created>
  <dcterms:modified xsi:type="dcterms:W3CDTF">2015-07-20T10:19:04Z</dcterms:modified>
</cp:coreProperties>
</file>