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97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2600" y="1981200"/>
            <a:ext cx="6019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/>
              <a:t>Not yet uploaded</a:t>
            </a: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19810441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</dc:creator>
  <cp:lastModifiedBy>Paul</cp:lastModifiedBy>
  <cp:revision>1</cp:revision>
  <dcterms:created xsi:type="dcterms:W3CDTF">2006-08-16T00:00:00Z</dcterms:created>
  <dcterms:modified xsi:type="dcterms:W3CDTF">2015-07-20T10:21:34Z</dcterms:modified>
</cp:coreProperties>
</file>